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74344" y="4806137"/>
            <a:ext cx="40431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</a:rPr>
              <a:t>資訊安全防身術</a:t>
            </a:r>
          </a:p>
        </p:txBody>
      </p:sp>
      <p:sp>
        <p:nvSpPr>
          <p:cNvPr id="5" name="矩形 4"/>
          <p:cNvSpPr/>
          <p:nvPr/>
        </p:nvSpPr>
        <p:spPr>
          <a:xfrm>
            <a:off x="2842352" y="5409993"/>
            <a:ext cx="22878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>
                <a:solidFill>
                  <a:srgbClr val="FFFF00"/>
                </a:solidFill>
              </a:rPr>
              <a:t>保護自己 尊重別人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281" y="1148545"/>
            <a:ext cx="4737253" cy="335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25" y="1923277"/>
            <a:ext cx="4098275" cy="360648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0" y="1901952"/>
            <a:ext cx="3382178" cy="4123944"/>
          </a:xfrm>
        </p:spPr>
        <p:txBody>
          <a:bodyPr/>
          <a:lstStyle/>
          <a:p>
            <a:endParaRPr lang="zh-TW" altLang="en-US" dirty="0"/>
          </a:p>
          <a:p>
            <a:pPr lvl="1"/>
            <a:r>
              <a:rPr lang="zh-TW" altLang="en-US" sz="3200" dirty="0"/>
              <a:t>個人資料要保密</a:t>
            </a:r>
          </a:p>
          <a:p>
            <a:r>
              <a:rPr lang="zh-TW" altLang="en-US" sz="3200" dirty="0"/>
              <a:t>電腦不用要登出</a:t>
            </a:r>
          </a:p>
          <a:p>
            <a:r>
              <a:rPr lang="zh-TW" altLang="en-US" sz="3200" dirty="0"/>
              <a:t>防毒軟體要更新</a:t>
            </a:r>
          </a:p>
          <a:p>
            <a:r>
              <a:rPr lang="zh-TW" altLang="en-US" sz="3200" dirty="0"/>
              <a:t>智慧財產要尊重</a:t>
            </a:r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3804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25" y="1923277"/>
            <a:ext cx="4098275" cy="360648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0" y="1901953"/>
            <a:ext cx="3382178" cy="2339542"/>
          </a:xfrm>
        </p:spPr>
        <p:txBody>
          <a:bodyPr/>
          <a:lstStyle/>
          <a:p>
            <a:pPr marL="274320" lvl="1" indent="0">
              <a:buNone/>
            </a:pPr>
            <a:r>
              <a:rPr lang="zh-TW" altLang="en-US" sz="3200" dirty="0"/>
              <a:t>不當網站不瀏覽</a:t>
            </a:r>
          </a:p>
          <a:p>
            <a:pPr marL="274320" lvl="1" indent="0">
              <a:buNone/>
            </a:pPr>
            <a:r>
              <a:rPr lang="zh-TW" altLang="en-US" sz="3200" dirty="0"/>
              <a:t>電子郵件要過濾</a:t>
            </a:r>
          </a:p>
          <a:p>
            <a:pPr marL="274320" lvl="1" indent="0">
              <a:buNone/>
            </a:pPr>
            <a:r>
              <a:rPr lang="zh-TW" altLang="en-US" sz="3200" dirty="0"/>
              <a:t>可疑訊息需求證</a:t>
            </a:r>
          </a:p>
          <a:p>
            <a:pPr marL="274320" lvl="1" indent="0">
              <a:buNone/>
            </a:pPr>
            <a:r>
              <a:rPr lang="zh-TW" altLang="en-US" sz="3200" dirty="0"/>
              <a:t>網路沉迷傷身心</a:t>
            </a:r>
          </a:p>
          <a:p>
            <a:pPr marL="274320" lvl="1" indent="0">
              <a:buNone/>
            </a:pPr>
            <a:endParaRPr lang="zh-TW" altLang="en-US" sz="3200" dirty="0"/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775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87829" y="1084072"/>
            <a:ext cx="8112034" cy="500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4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34</TotalTime>
  <Words>45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Microsoft JhengHei UI</vt:lpstr>
      <vt:lpstr>微軟正黑體</vt:lpstr>
      <vt:lpstr>Arial</vt:lpstr>
      <vt:lpstr>Corbel</vt:lpstr>
      <vt:lpstr>藍色橫條設計 16x9</vt:lpstr>
      <vt:lpstr>PowerPoint 簡報</vt:lpstr>
      <vt:lpstr>資訊安全防身術</vt:lpstr>
      <vt:lpstr>資訊安全防身術</vt:lpstr>
      <vt:lpstr>網路資料保護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2019-09-18T01:26:24Z</dcterms:created>
  <dcterms:modified xsi:type="dcterms:W3CDTF">2019-10-02T01:27:42Z</dcterms:modified>
</cp:coreProperties>
</file>