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1" d="100"/>
          <a:sy n="71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42754" y="182880"/>
            <a:ext cx="6323615" cy="1097280"/>
          </a:xfrm>
        </p:spPr>
        <p:txBody>
          <a:bodyPr rtlCol="0">
            <a:noAutofit/>
          </a:bodyPr>
          <a:lstStyle/>
          <a:p>
            <a:r>
              <a:rPr lang="zh-TW" altLang="en-US" sz="6000" dirty="0"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42754" y="1280160"/>
            <a:ext cx="5259876" cy="1214845"/>
          </a:xfrm>
        </p:spPr>
        <p:txBody>
          <a:bodyPr rtlCol="0">
            <a:noAutofit/>
          </a:bodyPr>
          <a:lstStyle/>
          <a:p>
            <a:r>
              <a:rPr lang="zh-TW" altLang="en-US" sz="48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710"/>
            <a:ext cx="9144000" cy="36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4755" y="606425"/>
            <a:ext cx="7543802" cy="1219200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防身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zh-TW" altLang="en-US" sz="4000" dirty="0"/>
              <a:t>資訊安全</a:t>
            </a:r>
            <a:r>
              <a:rPr lang="zh-TW" altLang="en-US" sz="4000" dirty="0" smtClean="0"/>
              <a:t>術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endParaRPr lang="zh-TW" altLang="en-US" sz="4000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310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/>
              <a:t>防身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>資訊安全</a:t>
            </a:r>
            <a:r>
              <a:rPr lang="zh-TW" altLang="en-US" sz="3200" dirty="0" smtClean="0"/>
              <a:t>術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endParaRPr lang="zh-TW" altLang="en-US" sz="3200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9" y="2244944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128851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500" dirty="0"/>
              <a:t>網路資料保護</a:t>
            </a:r>
            <a:br>
              <a:rPr lang="zh-TW" altLang="en-US" sz="4500" dirty="0"/>
            </a:br>
            <a:endParaRPr lang="zh-TW" altLang="en-US" sz="4500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153" y="1627094"/>
            <a:ext cx="9090212" cy="50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8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55</TotalTime>
  <Words>43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Salesforce Sans</vt:lpstr>
      <vt:lpstr>微軟正黑體</vt:lpstr>
      <vt:lpstr>Arial</vt:lpstr>
      <vt:lpstr>大自然插畫 16X9</vt:lpstr>
      <vt:lpstr>資訊安全防身術</vt:lpstr>
      <vt:lpstr>防身 資訊安全術 </vt:lpstr>
      <vt:lpstr>防身 資訊安全術 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2019-09-25T00:54:54Z</dcterms:created>
  <dcterms:modified xsi:type="dcterms:W3CDTF">2019-10-02T01:25:05Z</dcterms:modified>
</cp:coreProperties>
</file>