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pos="5112" userDrawn="1">
          <p15:clr>
            <a:srgbClr val="A4A3A4"/>
          </p15:clr>
        </p15:guide>
        <p15:guide id="3" pos="61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8560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pos="2880"/>
        <p:guide pos="5112"/>
        <p:guide pos="612"/>
        <p:guide orient="horz" pos="216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3B5605C-1248-4F63-8268-63B4D37401CF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2019/10/2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83B5605C-1248-4F63-8268-63B4D37401CF}" type="datetime1">
              <a:rPr lang="zh-TW" altLang="en-US" smtClean="0"/>
              <a:pPr algn="r"/>
              <a:t>2019/10/2</a:t>
            </a:fld>
            <a:endParaRPr lang="zh-TW" altLang="en-US" dirty="0"/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7BAE14B8-3CC9-472D-9BC5-A84D80684DE2}" type="slidenum">
              <a:rPr lang="en-US" altLang="zh-TW" smtClean="0"/>
              <a:pPr algn="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algn="r" rtl="0"/>
            <a:fld id="{7FB667E1-E601-4AAF-B95C-B25720D70A60}" type="slidenum">
              <a:rPr lang="en-US" altLang="zh-TW" smtClean="0"/>
              <a:pPr algn="r" rtl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14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 rtl="0"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 rtl="0">
              <a:buNone/>
              <a:defRPr sz="2100"/>
            </a:lvl2pPr>
            <a:lvl3pPr marL="685800" indent="0" algn="ctr" rtl="0">
              <a:buNone/>
              <a:defRPr sz="1800"/>
            </a:lvl3pPr>
            <a:lvl4pPr marL="1028700" indent="0" algn="ctr" rtl="0">
              <a:buNone/>
              <a:defRPr sz="1500"/>
            </a:lvl4pPr>
            <a:lvl5pPr marL="1371600" indent="0" algn="ctr" rtl="0">
              <a:buNone/>
              <a:defRPr sz="1500"/>
            </a:lvl5pPr>
            <a:lvl6pPr marL="1714500" indent="0" algn="ctr" rtl="0">
              <a:buNone/>
              <a:defRPr sz="1500"/>
            </a:lvl6pPr>
            <a:lvl7pPr marL="2057400" indent="0" algn="ctr" rtl="0">
              <a:buNone/>
              <a:defRPr sz="1500"/>
            </a:lvl7pPr>
            <a:lvl8pPr marL="2400300" indent="0" algn="ctr" rtl="0">
              <a:buNone/>
              <a:defRPr sz="1500"/>
            </a:lvl8pPr>
            <a:lvl9pPr marL="2743200" indent="0" algn="ctr" rtl="0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 algn="l" rtl="0">
              <a:defRPr sz="15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algn="l" rtl="0">
              <a:defRPr sz="135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B77B79-8F17-40F6-A454-BCF6A8AD111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2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2100"/>
            </a:lvl2pPr>
            <a:lvl3pPr marL="685800" indent="0" algn="l" rtl="0">
              <a:buNone/>
              <a:defRPr sz="1800"/>
            </a:lvl3pPr>
            <a:lvl4pPr marL="1028700" indent="0" algn="l" rtl="0">
              <a:buNone/>
              <a:defRPr sz="1500"/>
            </a:lvl4pPr>
            <a:lvl5pPr marL="1371600" indent="0" algn="l" rtl="0">
              <a:buNone/>
              <a:defRPr sz="1500"/>
            </a:lvl5pPr>
            <a:lvl6pPr marL="1714500" indent="0" algn="l" rtl="0">
              <a:buNone/>
              <a:defRPr sz="1500"/>
            </a:lvl6pPr>
            <a:lvl7pPr marL="2057400" indent="0" algn="l" rtl="0">
              <a:buNone/>
              <a:defRPr sz="1500"/>
            </a:lvl7pPr>
            <a:lvl8pPr marL="2400300" indent="0" algn="l" rtl="0">
              <a:buNone/>
              <a:defRPr sz="1500"/>
            </a:lvl8pPr>
            <a:lvl9pPr marL="2743200" indent="0" algn="l" rtl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3E4BD696-ADE0-4A0A-9338-27543A2A11E4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FA0D4AD-DA4E-45AF-B25C-3472B003126A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6865BBB-2083-48BD-96E1-D1E4D57C85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5C02A38-CBA1-4576-BC7D-6063FFE94E5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A37179-7754-4CB7-BA1A-FF48B92F1FA2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09E55E05-D360-486B-A2EC-757045FEEC9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02EBEA-22B8-44BA-9345-922A3C51F541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8BF99B0-FFEA-4618-A3AC-798CAAA53374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A70281-544B-4862-B796-9B69B5BA6D4A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fld id="{DE2837B3-A248-40A3-9B3C-986F66ACBD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/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BEC97F5-0863-4FE0-9858-1D71398C31A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  <a:p>
            <a:pPr lvl="5" rtl="0"/>
            <a:r>
              <a:rPr lang="zh-TW" altLang="en-US" dirty="0"/>
              <a:t>第六</a:t>
            </a:r>
          </a:p>
          <a:p>
            <a:pPr lvl="6" rtl="0"/>
            <a:r>
              <a:rPr lang="zh-TW" altLang="en-US" dirty="0"/>
              <a:t>第七</a:t>
            </a:r>
          </a:p>
          <a:p>
            <a:pPr lvl="7" rtl="0"/>
            <a:r>
              <a:rPr lang="zh-TW" altLang="en-US" dirty="0"/>
              <a:t>第八</a:t>
            </a:r>
          </a:p>
          <a:p>
            <a:pPr lvl="8" rtl="0"/>
            <a:r>
              <a:rPr lang="zh-TW" altLang="en-US" dirty="0"/>
              <a:t>第九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16845ADA-87B4-4F52-B3F6-822C280E185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zh-TW" altLang="en-US" dirty="0">
              <a:sym typeface="Salesforce Sans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TW" altLang="en-US" dirty="0">
              <a:sym typeface="Salesforce Sans"/>
            </a:endParaRP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</a:t>
            </a:r>
            <a:r>
              <a:rPr lang="zh-TW" altLang="en-US" dirty="0" smtClean="0"/>
              <a:t>防身術</a:t>
            </a:r>
            <a:endParaRPr lang="zh-TW" altLang="en-US" dirty="0"/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2348880"/>
            <a:ext cx="3429000" cy="306708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2925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</a:t>
            </a:r>
            <a:r>
              <a:rPr lang="zh-TW" altLang="en-US" dirty="0" smtClean="0"/>
              <a:t>防身術</a:t>
            </a:r>
            <a:endParaRPr lang="zh-TW" altLang="en-US" dirty="0"/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86" y="2276872"/>
            <a:ext cx="3429000" cy="306708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65423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網路資料保護</a:t>
            </a:r>
          </a:p>
        </p:txBody>
      </p:sp>
      <p:pic>
        <p:nvPicPr>
          <p:cNvPr id="5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1580" y="2132856"/>
            <a:ext cx="7560840" cy="425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419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藍色條狀設計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70_TF03417271.potx" id="{EA9DE1CF-645A-4F92-937D-529D4C9364CC}" vid="{A57C88CE-4C7E-4993-AA8F-179E82EA2B95}"/>
    </a:ext>
  </a:extLst>
</a:theme>
</file>

<file path=ppt/theme/theme2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商務專案計劃簡報 (寬螢幕)</Template>
  <TotalTime>20</TotalTime>
  <Words>39</Words>
  <Application>Microsoft Office PowerPoint</Application>
  <PresentationFormat>如螢幕大小 (4:3)</PresentationFormat>
  <Paragraphs>12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Salesforce Sans</vt:lpstr>
      <vt:lpstr>微軟正黑體</vt:lpstr>
      <vt:lpstr>Arial</vt:lpstr>
      <vt:lpstr>Wingdings</vt:lpstr>
      <vt:lpstr>藍色條狀設計 16X9</vt:lpstr>
      <vt:lpstr>PowerPoint 簡報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2019-09-18T01:23:51Z</dcterms:created>
  <dcterms:modified xsi:type="dcterms:W3CDTF">2019-10-02T01:20:09Z</dcterms:modified>
</cp:coreProperties>
</file>