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4"/>
  </p:sldMasterIdLst>
  <p:notesMasterIdLst>
    <p:notesMasterId r:id="rId9"/>
  </p:notesMasterIdLst>
  <p:handoutMasterIdLst>
    <p:handoutMasterId r:id="rId10"/>
  </p:handoutMasterIdLst>
  <p:sldIdLst>
    <p:sldId id="265" r:id="rId5"/>
    <p:sldId id="266" r:id="rId6"/>
    <p:sldId id="267" r:id="rId7"/>
    <p:sldId id="268" r:id="rId8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9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33" autoAdjust="0"/>
  </p:normalViewPr>
  <p:slideViewPr>
    <p:cSldViewPr showGuides="1">
      <p:cViewPr varScale="1">
        <p:scale>
          <a:sx n="69" d="100"/>
          <a:sy n="69" d="100"/>
        </p:scale>
        <p:origin x="144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2" d="100"/>
        <a:sy n="62" d="100"/>
      </p:scale>
      <p:origin x="0" y="0"/>
    </p:cViewPr>
  </p:sorterViewPr>
  <p:notesViewPr>
    <p:cSldViewPr showGuides="1">
      <p:cViewPr varScale="1">
        <p:scale>
          <a:sx n="100" d="100"/>
          <a:sy n="100" d="100"/>
        </p:scale>
        <p:origin x="2802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E18C3A7-B784-406D-AAA1-31A1080A55DC}" type="datetime2">
              <a:rPr lang="zh-TW" altLang="en-US" smtClean="0">
                <a:latin typeface="+mj-ea"/>
                <a:ea typeface="+mj-ea"/>
              </a:rPr>
              <a:t>2019年10月2日</a:t>
            </a:fld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0DD202-58A1-4ABD-B068-DFFCA0C44EAC}" type="slidenum">
              <a:rPr lang="en-US" altLang="zh-TW">
                <a:latin typeface="+mj-ea"/>
                <a:ea typeface="+mj-ea"/>
              </a:rPr>
              <a:t>‹#›</a:t>
            </a:fld>
            <a:endParaRPr lang="en-US" altLang="zh-TW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06421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+mj-ea"/>
                <a:ea typeface="+mj-ea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j-ea"/>
                <a:ea typeface="+mj-ea"/>
              </a:defRPr>
            </a:lvl1pPr>
          </a:lstStyle>
          <a:p>
            <a:fld id="{F9B005A3-18FA-4B90-B1A3-F81CC4B66CA1}" type="datetime2">
              <a:rPr lang="zh-TW" altLang="en-US" smtClean="0"/>
              <a:pPr/>
              <a:t>2019年10月2日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j-ea"/>
                <a:ea typeface="+mj-ea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j-ea"/>
                <a:ea typeface="+mj-ea"/>
              </a:defRPr>
            </a:lvl1pPr>
          </a:lstStyle>
          <a:p>
            <a:fld id="{F93199CD-3E1B-4AE6-990F-76F925F5EA9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en-US" altLang="zh-TW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16460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461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13425-2919-4E19-85AA-B02EA65E38F7}" type="datetime2">
              <a:rPr lang="zh-TW" altLang="en-US" smtClean="0"/>
              <a:pPr/>
              <a:t>2019年10月2日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zh-TW" altLang="en-US" noProof="0" smtClean="0"/>
              <a:t>新增頁尾</a:t>
            </a:r>
            <a:endParaRPr lang="zh-TW" alt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391510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64034-6CBF-416B-AECC-57D1ED033CFF}" type="datetime2">
              <a:rPr lang="zh-TW" altLang="en-US" smtClean="0"/>
              <a:pPr/>
              <a:t>2019年10月2日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zh-TW" altLang="en-US" noProof="0" smtClean="0"/>
              <a:t>新增頁尾</a:t>
            </a:r>
            <a:endParaRPr lang="zh-TW" alt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487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6D55F-A596-4684-AD5F-99A8C27CAF2D}" type="datetime2">
              <a:rPr lang="zh-TW" altLang="en-US" smtClean="0"/>
              <a:pPr/>
              <a:t>2019年10月2日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noProof="0" smtClean="0"/>
              <a:t>新增頁尾</a:t>
            </a:r>
            <a:endParaRPr lang="zh-TW" alt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55169021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699FD-DCB0-4524-BEBD-805692C64B2A}" type="datetime2">
              <a:rPr lang="zh-TW" altLang="en-US" smtClean="0"/>
              <a:pPr/>
              <a:t>2019年10月2日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zh-TW" altLang="en-US" noProof="0" smtClean="0"/>
              <a:t>新增頁尾</a:t>
            </a:r>
            <a:endParaRPr lang="zh-TW" alt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707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6D55F-A596-4684-AD5F-99A8C27CAF2D}" type="datetime2">
              <a:rPr lang="zh-TW" altLang="en-US" smtClean="0"/>
              <a:pPr/>
              <a:t>2019年10月2日</a:t>
            </a:fld>
            <a:endParaRPr lang="zh-TW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noProof="0" smtClean="0"/>
              <a:t>新增頁尾</a:t>
            </a:r>
            <a:endParaRPr lang="zh-TW" alt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98500211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6D55F-A596-4684-AD5F-99A8C27CAF2D}" type="datetime2">
              <a:rPr lang="zh-TW" altLang="en-US" smtClean="0"/>
              <a:pPr/>
              <a:t>2019年10月2日</a:t>
            </a:fld>
            <a:endParaRPr lang="zh-TW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noProof="0" smtClean="0"/>
              <a:t>新增頁尾</a:t>
            </a:r>
            <a:endParaRPr lang="zh-TW" alt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94174829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14C24-E228-492C-BCE9-53E9F1204676}" type="datetime2">
              <a:rPr lang="zh-TW" altLang="en-US" smtClean="0"/>
              <a:pPr/>
              <a:t>2019年10月2日</a:t>
            </a:fld>
            <a:endParaRPr lang="zh-TW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zh-TW" altLang="en-US" noProof="0" smtClean="0"/>
              <a:t>新增頁尾</a:t>
            </a:r>
            <a:endParaRPr lang="zh-TW" alt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77425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51697-3404-4A4E-8304-6023ED5F1CC0}" type="datetime2">
              <a:rPr lang="zh-TW" altLang="en-US" smtClean="0"/>
              <a:pPr/>
              <a:t>2019年10月2日</a:t>
            </a:fld>
            <a:endParaRPr lang="zh-TW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zh-TW" altLang="en-US" noProof="0" smtClean="0"/>
              <a:t>新增頁尾</a:t>
            </a:r>
            <a:endParaRPr lang="zh-TW" alt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  <p:pic>
        <p:nvPicPr>
          <p:cNvPr id="5" name="圖片 4" descr="大海浪 (半透明)" title="海浪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"/>
            <a:ext cx="9143999" cy="685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21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6C31A-9D0F-48B0-AC5D-B3AA27E36DD8}" type="datetime2">
              <a:rPr lang="zh-TW" altLang="en-US" smtClean="0"/>
              <a:pPr/>
              <a:t>2019年10月2日</a:t>
            </a:fld>
            <a:endParaRPr lang="zh-TW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zh-TW" altLang="en-US" noProof="0" smtClean="0"/>
              <a:t>新增頁尾</a:t>
            </a:r>
            <a:endParaRPr lang="zh-TW" alt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228747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6D55F-A596-4684-AD5F-99A8C27CAF2D}" type="datetime2">
              <a:rPr lang="zh-TW" altLang="en-US" smtClean="0"/>
              <a:pPr/>
              <a:t>2019年10月2日</a:t>
            </a:fld>
            <a:endParaRPr lang="zh-TW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noProof="0" smtClean="0"/>
              <a:t>新增頁尾</a:t>
            </a:r>
            <a:endParaRPr lang="zh-TW" alt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43360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FE6D55F-A596-4684-AD5F-99A8C27CAF2D}" type="datetime2">
              <a:rPr lang="zh-TW" altLang="en-US" smtClean="0"/>
              <a:pPr/>
              <a:t>2019年10月2日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zh-TW" altLang="en-US" noProof="0" smtClean="0"/>
              <a:t>新增頁尾</a:t>
            </a:r>
            <a:endParaRPr lang="zh-TW" alt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A013F82-EE5E-44EE-A61D-E31C6657F26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5139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>
          <a:xfrm>
            <a:off x="2141127" y="-81390"/>
            <a:ext cx="5829300" cy="1368152"/>
          </a:xfrm>
        </p:spPr>
        <p:txBody>
          <a:bodyPr rtlCol="0">
            <a:normAutofit/>
          </a:bodyPr>
          <a:lstStyle/>
          <a:p>
            <a:r>
              <a:rPr lang="zh-TW" altLang="en-US" sz="6000" dirty="0">
                <a:solidFill>
                  <a:schemeClr val="accent6"/>
                </a:solidFill>
                <a:latin typeface="Broadway BT" panose="04040905080B02020502" pitchFamily="82" charset="0"/>
              </a:rPr>
              <a:t>資訊安全防身術</a:t>
            </a:r>
            <a:endParaRPr lang="zh-tw" altLang="en-US" sz="6000" dirty="0">
              <a:solidFill>
                <a:schemeClr val="accent6"/>
              </a:solidFill>
              <a:latin typeface="Broadway BT" panose="04040905080B02020502" pitchFamily="82" charset="0"/>
              <a:ea typeface="微軟正黑體" panose="020B0604030504040204" pitchFamily="34" charset="-120"/>
            </a:endParaRPr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>
          <a:xfrm>
            <a:off x="4499992" y="296652"/>
            <a:ext cx="5688632" cy="2124236"/>
          </a:xfrm>
        </p:spPr>
        <p:txBody>
          <a:bodyPr rtlCol="0">
            <a:norm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</a:rPr>
              <a:t>保護自己 尊重別人</a:t>
            </a:r>
            <a:endParaRPr 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347" y="2276872"/>
            <a:ext cx="5321080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8848" y="260648"/>
            <a:ext cx="7290054" cy="1499616"/>
          </a:xfrm>
        </p:spPr>
        <p:txBody>
          <a:bodyPr/>
          <a:lstStyle/>
          <a:p>
            <a:pPr algn="r"/>
            <a:r>
              <a:rPr lang="zh-TW" altLang="en-US" sz="6000" spc="200" dirty="0">
                <a:solidFill>
                  <a:schemeClr val="accent6"/>
                </a:solidFill>
                <a:latin typeface="Broadway BT" panose="04040905080B02020502" pitchFamily="82" charset="0"/>
              </a:rPr>
              <a:t>資訊安全防身術</a:t>
            </a:r>
          </a:p>
        </p:txBody>
      </p:sp>
      <p:pic>
        <p:nvPicPr>
          <p:cNvPr id="7" name="內容版面配置區 6" descr="ENFERMERÍA BLOG / Herramientas y encuestas onlin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50" y="2652021"/>
            <a:ext cx="3565525" cy="3290682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dirty="0"/>
              <a:t>個人資料要保密</a:t>
            </a:r>
          </a:p>
          <a:p>
            <a:r>
              <a:rPr lang="zh-TW" altLang="en-US" dirty="0"/>
              <a:t>電腦不用要登出</a:t>
            </a:r>
          </a:p>
          <a:p>
            <a:r>
              <a:rPr lang="zh-TW" altLang="en-US" dirty="0"/>
              <a:t>防毒軟體要更新</a:t>
            </a:r>
          </a:p>
          <a:p>
            <a:r>
              <a:rPr lang="zh-TW" altLang="en-US" dirty="0"/>
              <a:t>智慧財產要尊重</a:t>
            </a:r>
          </a:p>
        </p:txBody>
      </p:sp>
    </p:spTree>
    <p:extLst>
      <p:ext uri="{BB962C8B-B14F-4D97-AF65-F5344CB8AC3E}">
        <p14:creationId xmlns:p14="http://schemas.microsoft.com/office/powerpoint/2010/main" val="336950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290054" cy="1499616"/>
          </a:xfrm>
        </p:spPr>
        <p:txBody>
          <a:bodyPr>
            <a:normAutofit/>
          </a:bodyPr>
          <a:lstStyle/>
          <a:p>
            <a:pPr algn="r"/>
            <a:r>
              <a:rPr lang="zh-TW" altLang="en-US" sz="6000" spc="200" dirty="0">
                <a:solidFill>
                  <a:schemeClr val="accent6"/>
                </a:solidFill>
                <a:latin typeface="Broadway BT" panose="04040905080B02020502" pitchFamily="82" charset="0"/>
              </a:rPr>
              <a:t>資訊安全防身術</a:t>
            </a:r>
          </a:p>
        </p:txBody>
      </p:sp>
      <p:pic>
        <p:nvPicPr>
          <p:cNvPr id="7" name="內容版面配置區 6" descr="ENFERMERÍA BLOG / Herramientas y encuestas onlin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50" y="2679730"/>
            <a:ext cx="3565525" cy="3290682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0" y="2348880"/>
            <a:ext cx="3558158" cy="4176504"/>
          </a:xfrm>
        </p:spPr>
        <p:txBody>
          <a:bodyPr/>
          <a:lstStyle/>
          <a:p>
            <a:r>
              <a:rPr lang="zh-TW" altLang="en-US" dirty="0"/>
              <a:t>不當網站不瀏覽</a:t>
            </a:r>
          </a:p>
          <a:p>
            <a:r>
              <a:rPr lang="zh-TW" altLang="en-US" dirty="0"/>
              <a:t>電子郵件要過濾</a:t>
            </a:r>
          </a:p>
          <a:p>
            <a:r>
              <a:rPr lang="zh-TW" altLang="en-US" dirty="0"/>
              <a:t>可疑訊息需求證</a:t>
            </a:r>
          </a:p>
          <a:p>
            <a:r>
              <a:rPr lang="zh-TW" altLang="en-US"/>
              <a:t>網路沉迷傷身心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5602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網路資料</a:t>
            </a:r>
            <a:r>
              <a:rPr lang="zh-TW" altLang="en-US" dirty="0" smtClean="0"/>
              <a:t>保護</a:t>
            </a:r>
            <a:endParaRPr lang="zh-TW" altLang="en-US" dirty="0"/>
          </a:p>
        </p:txBody>
      </p:sp>
      <p:pic>
        <p:nvPicPr>
          <p:cNvPr id="5" name="zZ376Z4BEG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12767" y="2420888"/>
            <a:ext cx="6400711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5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積分">
  <a:themeElements>
    <a:clrScheme name="積分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積分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積分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佈景主題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6DE00F-F2BC-4082-AB87-D0D78777DE1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5C5BB1-9D2C-412A-AE6C-0FC75190A4CE}">
  <ds:schemaRefs>
    <ds:schemaRef ds:uri="a4f35948-e619-41b3-aa29-22878b09cfd2"/>
    <ds:schemaRef ds:uri="http://schemas.microsoft.com/office/2006/documentManagement/types"/>
    <ds:schemaRef ds:uri="http://www.w3.org/XML/1998/namespace"/>
    <ds:schemaRef ds:uri="http://purl.org/dc/terms/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40262f94-9f35-4ac3-9a90-690165a166b7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E6A2223A-9182-462D-922F-5606A5A907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</TotalTime>
  <Words>45</Words>
  <Application>Microsoft Office PowerPoint</Application>
  <PresentationFormat>如螢幕大小 (4:3)</PresentationFormat>
  <Paragraphs>14</Paragraphs>
  <Slides>4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Tw Cen MT</vt:lpstr>
      <vt:lpstr>Tw Cen MT Condensed</vt:lpstr>
      <vt:lpstr>微軟正黑體</vt:lpstr>
      <vt:lpstr>Broadway BT</vt:lpstr>
      <vt:lpstr>Century Gothic</vt:lpstr>
      <vt:lpstr>Wingdings 3</vt:lpstr>
      <vt:lpstr>積分</vt:lpstr>
      <vt:lpstr>資訊安全防身術</vt:lpstr>
      <vt:lpstr>資訊安全防身術</vt:lpstr>
      <vt:lpstr>資訊安全防身術</vt:lpstr>
      <vt:lpstr>網路資料保護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標題版面配置</dc:title>
  <dc:creator>Windows 使用者</dc:creator>
  <cp:lastModifiedBy>Windows 使用者</cp:lastModifiedBy>
  <cp:revision>8</cp:revision>
  <dcterms:created xsi:type="dcterms:W3CDTF">2019-09-18T01:19:24Z</dcterms:created>
  <dcterms:modified xsi:type="dcterms:W3CDTF">2019-10-02T01:20:04Z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