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65" r:id="rId5"/>
    <p:sldId id="266" r:id="rId6"/>
    <p:sldId id="267" r:id="rId7"/>
  </p:sldIdLst>
  <p:sldSz cx="9144000" cy="6858000" type="screen4x3"/>
  <p:notesSz cx="6858000" cy="9144000"/>
  <p:custDataLst>
    <p:tags r:id="rId10"/>
  </p:custDataLst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9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559" autoAdjust="0"/>
  </p:normalViewPr>
  <p:slideViewPr>
    <p:cSldViewPr showGuides="1"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100" d="100"/>
          <a:sy n="100" d="100"/>
        </p:scale>
        <p:origin x="2802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E18C3A7-B784-406D-AAA1-31A1080A55DC}" type="datetime2">
              <a:rPr lang="zh-TW" altLang="en-US" smtClean="0">
                <a:latin typeface="+mj-ea"/>
                <a:ea typeface="+mj-ea"/>
              </a:rPr>
              <a:t>2019年9月25日</a:t>
            </a:fld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0DD202-58A1-4ABD-B068-DFFCA0C44EAC}" type="slidenum">
              <a:rPr lang="en-US" altLang="zh-TW">
                <a:latin typeface="+mj-ea"/>
                <a:ea typeface="+mj-ea"/>
              </a:rPr>
              <a:t>‹#›</a:t>
            </a:fld>
            <a:endParaRPr lang="en-US" altLang="zh-TW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6421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F9B005A3-18FA-4B90-B1A3-F81CC4B66CA1}" type="datetime2">
              <a:rPr lang="zh-TW" altLang="en-US" smtClean="0"/>
              <a:pPr/>
              <a:t>2019年9月25日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F93199CD-3E1B-4AE6-990F-76F925F5EA9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en-US" altLang="zh-TW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16460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大海浪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4914989" cy="685794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571999" y="0"/>
            <a:ext cx="342990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257979" y="1600200"/>
            <a:ext cx="3429894" cy="3733800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4051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257980" y="5562600"/>
            <a:ext cx="3429892" cy="83502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500" cap="none" baseline="0">
                <a:solidFill>
                  <a:schemeClr val="tx2"/>
                </a:solidFill>
                <a:latin typeface="+mj-ea"/>
                <a:ea typeface="+mj-ea"/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 noProof="0" smtClean="0"/>
              <a:t>按一下以編輯母片副標題樣式</a:t>
            </a:r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B13425-2919-4E19-85AA-B02EA65E38F7}" type="datetime2">
              <a:rPr lang="zh-TW" altLang="en-US" smtClean="0"/>
              <a:pPr/>
              <a:t>2019年9月25日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595" y="609600"/>
            <a:ext cx="1486288" cy="5638800"/>
          </a:xfrm>
        </p:spPr>
        <p:txBody>
          <a:bodyPr vert="eaVert"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142107" y="609600"/>
            <a:ext cx="5544993" cy="5638800"/>
          </a:xfrm>
        </p:spPr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764034-6CBF-416B-AECC-57D1ED033CFF}" type="datetime2">
              <a:rPr lang="zh-TW" altLang="en-US" smtClean="0"/>
              <a:pPr/>
              <a:t>2019年9月25日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頁尾預留位置 4"/>
          <p:cNvSpPr>
            <a:spLocks noGrp="1"/>
          </p:cNvSpPr>
          <p:nvPr>
            <p:ph type="ftr" sz="quarter" idx="11"/>
          </p:nvPr>
        </p:nvSpPr>
        <p:spPr>
          <a:xfrm>
            <a:off x="1485095" y="6400800"/>
            <a:ext cx="4467289" cy="276228"/>
          </a:xfrm>
        </p:spPr>
        <p:txBody>
          <a:bodyPr rtlCol="0"/>
          <a:lstStyle/>
          <a:p>
            <a:pPr rtl="0"/>
            <a:r>
              <a:rPr lang="zh-tw"/>
              <a:t>新增頁尾</a:t>
            </a:r>
            <a:endParaRPr dirty="0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10"/>
          </p:nvPr>
        </p:nvSpPr>
        <p:spPr>
          <a:xfrm>
            <a:off x="6172616" y="6400800"/>
            <a:ext cx="1161797" cy="276228"/>
          </a:xfrm>
        </p:spPr>
        <p:txBody>
          <a:bodyPr rtlCol="0"/>
          <a:lstStyle>
            <a:lvl1pPr>
              <a:defRPr/>
            </a:lvl1pPr>
          </a:lstStyle>
          <a:p>
            <a:fld id="{49B91282-9BBD-42EB-B56F-BE71DC9D0691}" type="datetime2">
              <a:rPr lang="zh-TW" altLang="en-US" smtClean="0"/>
              <a:pPr/>
              <a:t>2019年9月25日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>
          <a:xfrm>
            <a:off x="7544573" y="6400800"/>
            <a:ext cx="800310" cy="276228"/>
          </a:xfrm>
        </p:spPr>
        <p:txBody>
          <a:bodyPr rtlCol="0"/>
          <a:lstStyle/>
          <a:p>
            <a:pPr rtl="0"/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28085" y="1616075"/>
            <a:ext cx="5487828" cy="2727325"/>
          </a:xfrm>
        </p:spPr>
        <p:txBody>
          <a:bodyPr rtlCol="0" anchor="b">
            <a:normAutofit/>
          </a:bodyPr>
          <a:lstStyle>
            <a:lvl1pPr algn="l">
              <a:lnSpc>
                <a:spcPct val="100000"/>
              </a:lnSpc>
              <a:defRPr sz="3601" b="0" cap="none" baseline="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828086" y="4495801"/>
            <a:ext cx="5487828" cy="167322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1800" cap="none" baseline="0">
                <a:solidFill>
                  <a:schemeClr val="tx2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49699FD-DCB0-4524-BEBD-805692C64B2A}" type="datetime2">
              <a:rPr lang="zh-TW" altLang="en-US" smtClean="0"/>
              <a:pPr/>
              <a:t>2019年9月25日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485097" y="1828800"/>
            <a:ext cx="3315563" cy="4419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543461">
              <a:defRPr sz="1200"/>
            </a:lvl6pPr>
            <a:lvl7pPr marL="1543461">
              <a:defRPr sz="1200"/>
            </a:lvl7pPr>
            <a:lvl8pPr marL="1543461">
              <a:defRPr sz="1200"/>
            </a:lvl8pPr>
            <a:lvl9pPr marL="1543461"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5029321" y="1828800"/>
            <a:ext cx="3315563" cy="4419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543461">
              <a:defRPr sz="1200"/>
            </a:lvl6pPr>
            <a:lvl7pPr marL="1543461">
              <a:defRPr sz="1200"/>
            </a:lvl7pPr>
            <a:lvl8pPr marL="1543461">
              <a:defRPr sz="1200"/>
            </a:lvl8pPr>
            <a:lvl9pPr marL="1543461"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AEC0969-2232-469A-AF0D-4226E56E5806}" type="datetime2">
              <a:rPr lang="zh-TW" altLang="en-US" smtClean="0"/>
              <a:pPr/>
              <a:t>2019年9月25日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483903" y="1828800"/>
            <a:ext cx="3313277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800" b="0" cap="none" baseline="0">
                <a:solidFill>
                  <a:schemeClr val="tx2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483903" y="2743200"/>
            <a:ext cx="3313277" cy="3505200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 marL="1543461">
              <a:defRPr sz="1050"/>
            </a:lvl5pPr>
            <a:lvl6pPr marL="1543461">
              <a:defRPr sz="1050"/>
            </a:lvl6pPr>
            <a:lvl7pPr marL="1543461">
              <a:defRPr sz="1050"/>
            </a:lvl7pPr>
            <a:lvl8pPr marL="1543461">
              <a:defRPr sz="1050"/>
            </a:lvl8pPr>
            <a:lvl9pPr marL="1543461">
              <a:defRPr sz="10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5030414" y="1828800"/>
            <a:ext cx="3313277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800" b="0" cap="none" baseline="0">
                <a:solidFill>
                  <a:schemeClr val="tx2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5030414" y="2743200"/>
            <a:ext cx="3313277" cy="3505200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 marL="1543461">
              <a:defRPr sz="1050"/>
            </a:lvl5pPr>
            <a:lvl6pPr marL="1543461">
              <a:defRPr sz="1050"/>
            </a:lvl6pPr>
            <a:lvl7pPr marL="1543461">
              <a:defRPr sz="1050"/>
            </a:lvl7pPr>
            <a:lvl8pPr marL="1543461">
              <a:defRPr sz="1050"/>
            </a:lvl8pPr>
            <a:lvl9pPr marL="1543461">
              <a:defRPr sz="10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4DB0871-2222-4209-B31D-CDDF8E41B73F}" type="datetime2">
              <a:rPr lang="zh-TW" altLang="en-US" smtClean="0"/>
              <a:pPr/>
              <a:t>2019年9月25日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4B14C24-E228-492C-BCE9-53E9F1204676}" type="datetime2">
              <a:rPr lang="zh-TW" altLang="en-US" smtClean="0"/>
              <a:pPr/>
              <a:t>2019年9月25日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大海浪 (半透明)" title="海浪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"/>
            <a:ext cx="9143999" cy="6857887"/>
          </a:xfrm>
          <a:prstGeom prst="rect">
            <a:avLst/>
          </a:prstGeom>
        </p:spPr>
      </p:pic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0D51697-3404-4A4E-8304-6023ED5F1CC0}" type="datetime2">
              <a:rPr lang="zh-TW" altLang="en-US" smtClean="0"/>
              <a:pPr/>
              <a:t>2019年9月25日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5096" y="588964"/>
            <a:ext cx="2743915" cy="2840037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2701" b="0">
                <a:solidFill>
                  <a:schemeClr val="tx1"/>
                </a:solidFill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572001" y="588964"/>
            <a:ext cx="4115872" cy="5580061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485096" y="3581400"/>
            <a:ext cx="2743915" cy="2587625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286C31A-9D0F-48B0-AC5D-B3AA27E36DD8}" type="datetime2">
              <a:rPr lang="zh-TW" altLang="en-US" smtClean="0"/>
              <a:pPr/>
              <a:t>2019年9月25日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5096" y="588963"/>
            <a:ext cx="2743915" cy="2840038"/>
          </a:xfrm>
        </p:spPr>
        <p:txBody>
          <a:bodyPr rtlCol="0" anchor="b">
            <a:normAutofit/>
          </a:bodyPr>
          <a:lstStyle>
            <a:lvl1pPr algn="l">
              <a:lnSpc>
                <a:spcPct val="100000"/>
              </a:lnSpc>
              <a:defRPr sz="2701" b="0" i="0" baseline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8" name="矩形 7"/>
          <p:cNvSpPr/>
          <p:nvPr/>
        </p:nvSpPr>
        <p:spPr>
          <a:xfrm>
            <a:off x="4572036" y="588963"/>
            <a:ext cx="4115836" cy="5580062"/>
          </a:xfrm>
          <a:prstGeom prst="rect">
            <a:avLst/>
          </a:prstGeom>
          <a:solidFill>
            <a:srgbClr val="1B5D7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4731853" y="805658"/>
            <a:ext cx="3796203" cy="5146672"/>
          </a:xfrm>
          <a:solidFill>
            <a:schemeClr val="bg2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latin typeface="+mj-ea"/>
                <a:ea typeface="+mj-ea"/>
              </a:defRPr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485096" y="3581400"/>
            <a:ext cx="2743915" cy="2587625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900"/>
              </a:spcBef>
              <a:buNone/>
              <a:defRPr sz="1350">
                <a:latin typeface="+mj-ea"/>
                <a:ea typeface="+mj-ea"/>
              </a:defRPr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84D07910-0495-4F2E-A8AC-7F3085952DF4}" type="datetime2">
              <a:rPr lang="zh-TW" altLang="en-US" smtClean="0"/>
              <a:pPr/>
              <a:t>2019年9月25日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2A013F82-EE5E-44EE-A61D-E31C6657F26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大海浪 (半透明)" title="海浪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"/>
            <a:ext cx="9143999" cy="6857887"/>
          </a:xfrm>
          <a:prstGeom prst="rect">
            <a:avLst/>
          </a:prstGeom>
        </p:spPr>
      </p:pic>
      <p:pic>
        <p:nvPicPr>
          <p:cNvPr id="10" name="圖片 9" descr="大海浪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26310" cy="685794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54814" y="0"/>
            <a:ext cx="171495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485096" y="381000"/>
            <a:ext cx="6859787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485096" y="1828800"/>
            <a:ext cx="6859787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485095" y="6400800"/>
            <a:ext cx="44672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6172616" y="6400800"/>
            <a:ext cx="1161797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fld id="{AFE6D55F-A596-4684-AD5F-99A8C27CAF2D}" type="datetime2">
              <a:rPr lang="zh-TW" altLang="en-US" smtClean="0"/>
              <a:pPr/>
              <a:t>2019年9月25日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544573" y="6400800"/>
            <a:ext cx="80031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fld id="{2A013F82-EE5E-44EE-A61D-E31C6657F26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j-ea"/>
          <a:ea typeface="+mj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500" kern="1200">
          <a:solidFill>
            <a:schemeClr val="tx1"/>
          </a:solidFill>
          <a:latin typeface="+mj-ea"/>
          <a:ea typeface="+mj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j-ea"/>
          <a:ea typeface="+mj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j-ea"/>
          <a:ea typeface="+mj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j-ea"/>
          <a:ea typeface="+mj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>
          <a:xfrm>
            <a:off x="4599302" y="0"/>
            <a:ext cx="4680520" cy="1512168"/>
          </a:xfrm>
        </p:spPr>
        <p:txBody>
          <a:bodyPr rtlCol="0">
            <a:noAutofit/>
          </a:bodyPr>
          <a:lstStyle/>
          <a:p>
            <a:r>
              <a:rPr lang="zh-TW" altLang="en-US" sz="4800" dirty="0"/>
              <a:t>資訊安全防身術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>
          <a:xfrm>
            <a:off x="4716016" y="1512168"/>
            <a:ext cx="3429892" cy="835025"/>
          </a:xfrm>
        </p:spPr>
        <p:txBody>
          <a:bodyPr rtlCol="0">
            <a:normAutofit/>
          </a:bodyPr>
          <a:lstStyle/>
          <a:p>
            <a:r>
              <a:rPr lang="zh-TW" altLang="en-US" sz="2800" dirty="0"/>
              <a:t>保護自己 尊重別人</a:t>
            </a:r>
            <a:endParaRPr 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678" y="2132856"/>
            <a:ext cx="5112568" cy="433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-171400"/>
            <a:ext cx="6859787" cy="1219200"/>
          </a:xfrm>
        </p:spPr>
        <p:txBody>
          <a:bodyPr>
            <a:normAutofit/>
          </a:bodyPr>
          <a:lstStyle/>
          <a:p>
            <a:r>
              <a:rPr lang="zh-TW" altLang="en-US" sz="6000" dirty="0"/>
              <a:t>保護自己 尊重別人</a:t>
            </a:r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3" y="2508272"/>
            <a:ext cx="3316287" cy="3060656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/>
              <a:t>個人資料要保密</a:t>
            </a:r>
          </a:p>
          <a:p>
            <a:r>
              <a:rPr lang="zh-TW" altLang="en-US" sz="3200" dirty="0"/>
              <a:t>電腦不用要登出</a:t>
            </a:r>
          </a:p>
          <a:p>
            <a:r>
              <a:rPr lang="zh-TW" altLang="en-US" sz="3200" dirty="0"/>
              <a:t>防毒軟體要更新</a:t>
            </a:r>
          </a:p>
          <a:p>
            <a:r>
              <a:rPr lang="zh-TW" altLang="en-US" sz="3200" dirty="0"/>
              <a:t>智慧財產要尊重</a:t>
            </a:r>
          </a:p>
        </p:txBody>
      </p:sp>
    </p:spTree>
    <p:extLst>
      <p:ext uri="{BB962C8B-B14F-4D97-AF65-F5344CB8AC3E}">
        <p14:creationId xmlns:p14="http://schemas.microsoft.com/office/powerpoint/2010/main" val="90731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-171400"/>
            <a:ext cx="6859787" cy="1219200"/>
          </a:xfrm>
        </p:spPr>
        <p:txBody>
          <a:bodyPr>
            <a:normAutofit/>
          </a:bodyPr>
          <a:lstStyle/>
          <a:p>
            <a:r>
              <a:rPr lang="zh-TW" altLang="en-US" sz="6000" dirty="0"/>
              <a:t>保護自己 尊重別人</a:t>
            </a:r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3" y="2508272"/>
            <a:ext cx="3316287" cy="3060656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/>
              <a:t>不當網站不瀏覽</a:t>
            </a:r>
          </a:p>
          <a:p>
            <a:r>
              <a:rPr lang="zh-TW" altLang="en-US" sz="3200" dirty="0"/>
              <a:t>電子郵件要過濾</a:t>
            </a:r>
          </a:p>
          <a:p>
            <a:r>
              <a:rPr lang="zh-TW" altLang="en-US" sz="3200" dirty="0"/>
              <a:t>可疑訊息需求證</a:t>
            </a:r>
          </a:p>
          <a:p>
            <a:r>
              <a:rPr lang="zh-TW" altLang="en-US" sz="3200" dirty="0"/>
              <a:t>網路沉迷傷身心</a:t>
            </a:r>
          </a:p>
        </p:txBody>
      </p:sp>
    </p:spTree>
    <p:extLst>
      <p:ext uri="{BB962C8B-B14F-4D97-AF65-F5344CB8AC3E}">
        <p14:creationId xmlns:p14="http://schemas.microsoft.com/office/powerpoint/2010/main" val="19010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海浪 16x9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820118_TF02901025.potx" id="{22683D19-7682-44A0-A4B5-5FD4F4E3D60E}" vid="{7BB6F0E8-5172-48DF-8A10-4C0DF5CFF4E5}"/>
    </a:ext>
  </a:extLst>
</a:theme>
</file>

<file path=ppt/theme/theme2.xml><?xml version="1.0" encoding="utf-8"?>
<a:theme xmlns:a="http://schemas.openxmlformats.org/drawingml/2006/main" name="Office 佈景主題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2B6DE00F-F2BC-4082-AB87-D0D78777DE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A2223A-9182-462D-922F-5606A5A907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45C5BB1-9D2C-412A-AE6C-0FC75190A4CE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  <ds:schemaRef ds:uri="40262f94-9f35-4ac3-9a90-690165a166b7"/>
    <ds:schemaRef ds:uri="http://schemas.microsoft.com/office/infopath/2007/PartnerControls"/>
    <ds:schemaRef ds:uri="a4f35948-e619-41b3-aa29-22878b09cfd2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海浪自然簡報 (寬螢幕)</Template>
  <TotalTime>37</TotalTime>
  <Words>46</Words>
  <Application>Microsoft Office PowerPoint</Application>
  <PresentationFormat>如螢幕大小 (4:3)</PresentationFormat>
  <Paragraphs>13</Paragraphs>
  <Slides>3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7" baseType="lpstr">
      <vt:lpstr>微軟正黑體</vt:lpstr>
      <vt:lpstr>Arial</vt:lpstr>
      <vt:lpstr>Century Gothic</vt:lpstr>
      <vt:lpstr>海浪 16x9</vt:lpstr>
      <vt:lpstr>資訊安全防身術</vt:lpstr>
      <vt:lpstr>保護自己 尊重別人</vt:lpstr>
      <vt:lpstr>保護自己 尊重別人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5</cp:revision>
  <dcterms:created xsi:type="dcterms:W3CDTF">2019-09-18T01:19:32Z</dcterms:created>
  <dcterms:modified xsi:type="dcterms:W3CDTF">2019-09-25T01:25:24Z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