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 rot="10800000" flipV="1">
            <a:off x="4932039" y="3207600"/>
            <a:ext cx="4752527" cy="1280135"/>
          </a:xfrm>
        </p:spPr>
        <p:txBody>
          <a:bodyPr rtlCol="0">
            <a:normAutofit/>
          </a:bodyPr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580112" y="1477328"/>
            <a:ext cx="3141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資訊安全防身術</a:t>
            </a:r>
            <a:endParaRPr lang="zh-tw" alt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0072" y="3663001"/>
            <a:ext cx="2271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保護自己 尊重別人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" y="1756366"/>
            <a:ext cx="5904656" cy="4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734539"/>
            <a:ext cx="3316287" cy="260812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8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734539"/>
            <a:ext cx="3316287" cy="260812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4113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808" y="1743824"/>
            <a:ext cx="8127688" cy="45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purl.org/dc/elements/1.1/"/>
    <ds:schemaRef ds:uri="40262f94-9f35-4ac3-9a90-690165a166b7"/>
    <ds:schemaRef ds:uri="a4f35948-e619-41b3-aa29-22878b09cfd2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52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2019-09-18T01:19:22Z</dcterms:created>
  <dcterms:modified xsi:type="dcterms:W3CDTF">2019-10-02T01:20:04Z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