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7"/>
  </p:notesMasterIdLst>
  <p:sldIdLst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53968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7690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5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9908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21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5393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1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08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85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1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10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0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91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15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90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12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81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691196551_6da7111c35_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2641652" y="2534977"/>
            <a:ext cx="4152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TW" altLang="en-US" sz="4200" spc="100" dirty="0" smtClean="0">
                <a:solidFill>
                  <a:prstClr val="white">
                    <a:alpha val="88000"/>
                  </a:prstClr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  <a:ea typeface="PMingLiU" pitchFamily="18" charset="-120"/>
              </a:rPr>
              <a:t> 資訊安全</a:t>
            </a:r>
            <a:r>
              <a:rPr lang="zh-TW" altLang="en-US" sz="4200" spc="100" dirty="0">
                <a:solidFill>
                  <a:prstClr val="white">
                    <a:alpha val="88000"/>
                  </a:prstClr>
                </a:solidFill>
                <a:effectLst>
                  <a:reflection blurRad="6350" stA="60000" endA="900" endPos="58000" dir="5400000" sy="-100000" algn="bl" rotWithShape="0"/>
                </a:effectLst>
                <a:latin typeface="Impact" pitchFamily="34" charset="0"/>
                <a:ea typeface="PMingLiU" pitchFamily="18" charset="-120"/>
              </a:rPr>
              <a:t>防身術</a:t>
            </a:r>
            <a:endParaRPr lang="en-US" sz="4200" spc="100" dirty="0">
              <a:solidFill>
                <a:prstClr val="white">
                  <a:alpha val="88000"/>
                </a:prstClr>
              </a:solidFill>
              <a:effectLst>
                <a:reflection blurRad="6350" stA="60000" endA="900" endPos="58000" dir="5400000" sy="-100000" algn="bl" rotWithShape="0"/>
              </a:effectLst>
              <a:latin typeface="Impact" pitchFamily="34" charset="0"/>
              <a:ea typeface="PMingLiU" pitchFamily="18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459449"/>
            <a:ext cx="4535488" cy="32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76467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智慧財產要尊重個人資料要保密</a:t>
            </a:r>
          </a:p>
        </p:txBody>
      </p:sp>
    </p:spTree>
    <p:extLst>
      <p:ext uri="{BB962C8B-B14F-4D97-AF65-F5344CB8AC3E}">
        <p14:creationId xmlns:p14="http://schemas.microsoft.com/office/powerpoint/2010/main" val="56792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76467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/>
              <a:t>網路沉迷傷身心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12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1600" y="1930400"/>
            <a:ext cx="5616624" cy="409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2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585</Words>
  <Application>Microsoft Office PowerPoint</Application>
  <PresentationFormat>如螢幕大小 (4:3)</PresentationFormat>
  <Paragraphs>47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PMingLiU</vt:lpstr>
      <vt:lpstr>Arial</vt:lpstr>
      <vt:lpstr>Calibri</vt:lpstr>
      <vt:lpstr>Impact</vt:lpstr>
      <vt:lpstr>Trebuchet MS</vt:lpstr>
      <vt:lpstr>Wingdings 3</vt:lpstr>
      <vt:lpstr>多面向</vt:lpstr>
      <vt:lpstr>PowerPoint 簡報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9</cp:revision>
  <dcterms:created xsi:type="dcterms:W3CDTF">2019-09-18T01:19:50Z</dcterms:created>
  <dcterms:modified xsi:type="dcterms:W3CDTF">2019-10-02T01:20:04Z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