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5" r:id="rId2"/>
    <p:sldId id="266" r:id="rId3"/>
    <p:sldId id="267" r:id="rId4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278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A765858-0051-4A8A-8A20-4EA8DE90C600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2019/10/2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40513E89-C99F-499B-9661-A0BE31530BFB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FB667E1-E601-4AAF-B95C-B25720D70A60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59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山巒日出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" y="0"/>
            <a:ext cx="9141524" cy="47993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6" name="矩形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rtlCol="0" anchor="b">
            <a:normAutofit/>
          </a:bodyPr>
          <a:lstStyle>
            <a:lvl1pPr algn="ctr">
              <a:defRPr sz="36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 cap="none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替代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 rtlCol="0">
            <a:normAutofit/>
          </a:bodyPr>
          <a:lstStyle>
            <a:lvl1pPr>
              <a:defRPr sz="15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 sz="13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 sz="105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2BD1D5F-1F96-44DB-BF7A-135F29F0034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rtlCol="0" anchor="b">
            <a:normAutofit/>
          </a:bodyPr>
          <a:lstStyle>
            <a:lvl1pPr>
              <a:defRPr sz="2550" b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 rtlCol="0"/>
          <a:lstStyle>
            <a:lvl1pPr marL="0" indent="0" algn="ctr">
              <a:buNone/>
              <a:defRPr sz="240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9823941-408E-4F52-A83E-FF86A960E8B3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FCFA7AA-9D23-4167-BC43-6FCD3528D57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3E3403D-317A-425E-8EE2-D32A54580C60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4579D04-94F6-460D-9839-20FE9246B41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1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2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A750931-C0E8-4968-A6E4-4F29A569ED8D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替代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rtlCol="0" anchor="b">
            <a:normAutofit/>
          </a:bodyPr>
          <a:lstStyle>
            <a:lvl1pPr algn="ctr">
              <a:defRPr sz="39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rtlCol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4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F1BECF-D3D7-440C-A29D-6A57111FC16E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77A4AF4-F622-46F6-8E9C-BFF2845A7C33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CE5F2-81AA-4605-B028-6FBA391056AF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 rtlCol="0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日期預留位置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4FA4604-64D4-48A3-B8EB-0798BE745867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3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ABE6E41-DFEE-4CEE-B68C-966B11F29C75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TW" altLang="en-US" noProof="0" dirty="0"/>
          </a:p>
        </p:txBody>
      </p:sp>
      <p:sp>
        <p:nvSpPr>
          <p:cNvPr id="2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F4D0E9-6E9D-4857-9663-3FA2A5EEB86F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日期預留位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96B77D5-FA5A-4C84-B1C6-7D89420DD2AE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7" name="矩形 3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rt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zh-TW" altLang="en-US" sz="135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005840" y="6614494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8" name="矩形 5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日期預留位置 6"/>
          <p:cNvSpPr>
            <a:spLocks noGrp="1"/>
          </p:cNvSpPr>
          <p:nvPr>
            <p:ph type="dt" sz="half" idx="2"/>
          </p:nvPr>
        </p:nvSpPr>
        <p:spPr>
          <a:xfrm>
            <a:off x="6656832" y="6614494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8E77B7B-3F8F-4459-A11E-08F26D03FE39}" type="datetime1">
              <a:rPr lang="zh-TW" altLang="en-US" smtClean="0"/>
              <a:pPr/>
              <a:t>2019/10/2</a:t>
            </a:fld>
            <a:endParaRPr lang="zh-TW" altLang="en-US" dirty="0"/>
          </a:p>
        </p:txBody>
      </p:sp>
      <p:sp>
        <p:nvSpPr>
          <p:cNvPr id="6" name="投影片編號預留位置 7"/>
          <p:cNvSpPr>
            <a:spLocks noGrp="1"/>
          </p:cNvSpPr>
          <p:nvPr>
            <p:ph type="sldNum" sz="quarter" idx="4"/>
          </p:nvPr>
        </p:nvSpPr>
        <p:spPr>
          <a:xfrm>
            <a:off x="7658100" y="6614494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75000"/>
            </a:schemeClr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100000"/>
        <a:buFont typeface="Arial" pitchFamily="34" charset="0"/>
        <a:buChar char="▪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100000"/>
        <a:buFont typeface="Arial" pitchFamily="34" charset="0"/>
        <a:buChar char="▪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2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aBRdgTe7ns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zh-TW" altLang="en-US" sz="6000" dirty="0" smtClean="0">
                <a:ea typeface="Microsoft JhengHei UI" panose="020B0604030504040204" pitchFamily="34" charset="-120"/>
                <a:sym typeface="Arial" panose="020B0604020202020204" pitchFamily="34" charset="0"/>
              </a:rPr>
              <a:t>如果不愛護環境</a:t>
            </a:r>
            <a:r>
              <a:rPr lang="en-US" altLang="zh-TW" sz="6000" dirty="0" smtClean="0">
                <a:ea typeface="Microsoft JhengHei UI" panose="020B0604030504040204" pitchFamily="34" charset="-120"/>
                <a:sym typeface="Arial" panose="020B0604020202020204" pitchFamily="34" charset="0"/>
              </a:rPr>
              <a:t>…..</a:t>
            </a:r>
            <a:endParaRPr lang="zh-TW" altLang="en-US" sz="6000" dirty="0">
              <a:ea typeface="Microsoft JhengHei UI" panose="020B0604030504040204" pitchFamily="34" charset="-120"/>
              <a:sym typeface="Arial" panose="020B0604020202020204" pitchFamily="34" charset="0"/>
            </a:endParaRPr>
          </a:p>
        </p:txBody>
      </p:sp>
      <p:sp>
        <p:nvSpPr>
          <p:cNvPr id="4" name="副標題 2"/>
          <p:cNvSpPr>
            <a:spLocks noGrp="1"/>
          </p:cNvSpPr>
          <p:nvPr>
            <p:ph type="subTitle" idx="1"/>
          </p:nvPr>
        </p:nvSpPr>
        <p:spPr/>
        <p:txBody>
          <a:bodyPr rtlCol="0">
            <a:noAutofit/>
          </a:bodyPr>
          <a:lstStyle/>
          <a:p>
            <a:pPr rtl="0"/>
            <a:r>
              <a:rPr lang="zh-TW" altLang="en-US" sz="3600" dirty="0" smtClean="0">
                <a:sym typeface="Arial" panose="020B0604020202020204" pitchFamily="34" charset="0"/>
              </a:rPr>
              <a:t>地球就會沒有下一次喔</a:t>
            </a:r>
            <a:endParaRPr lang="zh-TW" altLang="en-US" sz="3600" dirty="0">
              <a:sym typeface="Arial" panose="020B0604020202020204" pitchFamily="34" charset="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9120" y="1592580"/>
            <a:ext cx="4297680" cy="3154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要好好地對待地球</a:t>
            </a:r>
            <a:endParaRPr lang="zh-TW" altLang="en-US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內容版面配置區 4" descr="File:Microphone slant.svg - DT Online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06573">
            <a:off x="1426021" y="2554764"/>
            <a:ext cx="2934540" cy="2668711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0" y="2317930"/>
            <a:ext cx="3546566" cy="2920276"/>
          </a:xfrm>
        </p:spPr>
        <p:txBody>
          <a:bodyPr>
            <a:normAutofit/>
          </a:bodyPr>
          <a:lstStyle/>
          <a:p>
            <a:pPr marL="34290" indent="0">
              <a:buNone/>
            </a:pPr>
            <a:r>
              <a:rPr lang="zh-TW" altLang="en-US" sz="3200" dirty="0" smtClean="0">
                <a:latin typeface="文鼎特黑" panose="020B0609010101010101" pitchFamily="49" charset="-120"/>
                <a:ea typeface="文鼎特黑" panose="020B0609010101010101" pitchFamily="49" charset="-120"/>
              </a:rPr>
              <a:t>有很多人亂丟垃圾</a:t>
            </a:r>
            <a:endParaRPr lang="en-US" altLang="zh-TW" sz="3200" dirty="0" smtClean="0">
              <a:latin typeface="文鼎特黑" panose="020B0609010101010101" pitchFamily="49" charset="-120"/>
              <a:ea typeface="文鼎特黑" panose="020B0609010101010101" pitchFamily="49" charset="-120"/>
            </a:endParaRPr>
          </a:p>
          <a:p>
            <a:pPr marL="34290" indent="0">
              <a:buNone/>
            </a:pPr>
            <a:r>
              <a:rPr lang="zh-TW" altLang="en-US" sz="3200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讓水質環境</a:t>
            </a:r>
            <a:r>
              <a:rPr lang="zh-TW" altLang="en-US" sz="32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受</a:t>
            </a:r>
            <a:r>
              <a:rPr lang="zh-TW" altLang="en-US" sz="3200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汙染</a:t>
            </a:r>
            <a:endParaRPr lang="en-US" altLang="zh-TW" sz="3200" dirty="0" smtClean="0"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  <a:p>
            <a:pPr marL="34290" indent="0">
              <a:buNone/>
            </a:pPr>
            <a:r>
              <a:rPr lang="zh-TW" altLang="en-US" sz="3200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工廠冒出的廢煙</a:t>
            </a:r>
            <a:endParaRPr lang="en-US" altLang="zh-TW" sz="3200" dirty="0" smtClean="0"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  <a:p>
            <a:pPr marL="34290" indent="0">
              <a:buNone/>
            </a:pPr>
            <a:r>
              <a:rPr lang="zh-TW" altLang="en-US" sz="3200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造成</a:t>
            </a:r>
            <a:r>
              <a:rPr lang="zh-TW" altLang="en-US" sz="32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了</a:t>
            </a:r>
            <a:r>
              <a:rPr lang="zh-TW" altLang="en-US" sz="3200" dirty="0" smtClean="0">
                <a:latin typeface="文鼎新藝體" panose="020B0609010101010101" pitchFamily="49" charset="-120"/>
                <a:ea typeface="文鼎新藝體" panose="020B0609010101010101" pitchFamily="49" charset="-120"/>
              </a:rPr>
              <a:t>空氣</a:t>
            </a:r>
            <a:r>
              <a:rPr lang="zh-TW" altLang="en-US" sz="32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汙染</a:t>
            </a:r>
            <a:endParaRPr lang="zh-TW" altLang="en-US" sz="3200" dirty="0"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0555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要好好地對待地球</a:t>
            </a:r>
            <a:endParaRPr lang="zh-TW" alt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6" name="aBRdgTe7nso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05840" y="1700784"/>
            <a:ext cx="7132320" cy="4020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784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藍色橫條設計 16x9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1307524_TF16391941_TF16391941.potx" id="{43CF41D3-058B-432D-B56D-B8921F52BE21}" vid="{998134C5-A5CA-48B0-9CDC-740488C8FD8F}"/>
    </a:ext>
  </a:extLst>
</a:theme>
</file>

<file path=ppt/theme/theme2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nded Design 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內含山巒日出相片的藍色橫條簡報 (寬螢幕)</Template>
  <TotalTime>60</TotalTime>
  <Words>44</Words>
  <Application>Microsoft Office PowerPoint</Application>
  <PresentationFormat>如螢幕大小 (4:3)</PresentationFormat>
  <Paragraphs>9</Paragraphs>
  <Slides>3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Microsoft JhengHei UI</vt:lpstr>
      <vt:lpstr>文鼎特黑</vt:lpstr>
      <vt:lpstr>文鼎新藝體</vt:lpstr>
      <vt:lpstr>Arial</vt:lpstr>
      <vt:lpstr>藍色橫條設計 16x9</vt:lpstr>
      <vt:lpstr>如果不愛護環境…..</vt:lpstr>
      <vt:lpstr>要好好地對待地球</vt:lpstr>
      <vt:lpstr>要好好地對待地球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如果不愛護環境…..</dc:title>
  <dc:creator>Windows 使用者</dc:creator>
  <cp:lastModifiedBy>Windows 使用者</cp:lastModifiedBy>
  <cp:revision>8</cp:revision>
  <dcterms:created xsi:type="dcterms:W3CDTF">2019-09-18T01:20:21Z</dcterms:created>
  <dcterms:modified xsi:type="dcterms:W3CDTF">2019-10-02T01:25:22Z</dcterms:modified>
</cp:coreProperties>
</file>