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5" r:id="rId5"/>
    <p:sldId id="266" r:id="rId6"/>
    <p:sldId id="267" r:id="rId7"/>
  </p:sldIdLst>
  <p:sldSz cx="9144000" cy="6858000" type="screen4x3"/>
  <p:notesSz cx="6858000" cy="9144000"/>
  <p:custDataLst>
    <p:tags r:id="rId10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718117">
            <a:off x="1466790" y="347055"/>
            <a:ext cx="3432799" cy="1440160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不要在海裡亂丟垃圾</a:t>
            </a:r>
            <a:endParaRPr lang="zh-TW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008347">
            <a:off x="14978" y="5392788"/>
            <a:ext cx="3899848" cy="576063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會造陳海洋汙染</a:t>
            </a:r>
            <a:endParaRPr lang="zh-TW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45491"/>
            <a:ext cx="3384376" cy="35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706" y="260648"/>
            <a:ext cx="6859787" cy="1219200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不要</a:t>
            </a:r>
            <a:r>
              <a:rPr lang="zh-TW" altLang="en-US" sz="6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亂</a:t>
            </a:r>
            <a:r>
              <a:rPr lang="zh-TW" alt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空疊圓" panose="020B0609010101010101" pitchFamily="49" charset="-120"/>
                <a:ea typeface="文鼎空疊圓" panose="020B0609010101010101" pitchFamily="49" charset="-120"/>
              </a:rPr>
              <a:t>丟垃圾</a:t>
            </a:r>
            <a:endParaRPr lang="zh-TW" alt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pic>
        <p:nvPicPr>
          <p:cNvPr id="7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2040" y="1828800"/>
            <a:ext cx="3459579" cy="4419600"/>
          </a:xfrm>
        </p:spPr>
        <p:txBody>
          <a:bodyPr/>
          <a:lstStyle/>
          <a:p>
            <a:r>
              <a:rPr lang="zh-TW" altLang="en-US" dirty="0" smtClean="0"/>
              <a:t>會友動物吃到垃圾袋</a:t>
            </a:r>
            <a:endParaRPr lang="en-US" altLang="zh-TW" dirty="0" smtClean="0"/>
          </a:p>
          <a:p>
            <a:r>
              <a:rPr lang="zh-TW" altLang="en-US" dirty="0" smtClean="0"/>
              <a:t>也會造成海洋污染</a:t>
            </a:r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18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2613" y="2206256"/>
            <a:ext cx="6859787" cy="12192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6000" dirty="0"/>
              <a:t>網路資料保護</a:t>
            </a:r>
            <a:br>
              <a:rPr lang="zh-TW" altLang="en-US" sz="6000" dirty="0"/>
            </a:br>
            <a:r>
              <a:rPr lang="zh-TW" altLang="en-US" sz="6000" dirty="0"/>
              <a:t/>
            </a:r>
            <a:br>
              <a:rPr lang="zh-TW" altLang="en-US" sz="6000" dirty="0"/>
            </a:br>
            <a:endParaRPr lang="zh-TW" altLang="en-US" sz="6000" dirty="0"/>
          </a:p>
        </p:txBody>
      </p:sp>
      <p:pic>
        <p:nvPicPr>
          <p:cNvPr id="6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2206256"/>
            <a:ext cx="6984776" cy="3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54</TotalTime>
  <Words>26</Words>
  <Application>Microsoft Office PowerPoint</Application>
  <PresentationFormat>如螢幕大小 (4:3)</PresentationFormat>
  <Paragraphs>7</Paragraphs>
  <Slides>3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文鼎空疊圓</vt:lpstr>
      <vt:lpstr>微軟正黑體</vt:lpstr>
      <vt:lpstr>Arial</vt:lpstr>
      <vt:lpstr>Century Gothic</vt:lpstr>
      <vt:lpstr>海浪 16x9</vt:lpstr>
      <vt:lpstr>不要在海裡亂丟垃圾</vt:lpstr>
      <vt:lpstr>不要亂丟垃圾</vt:lpstr>
      <vt:lpstr> 網路資料保護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不要亂丟垃圾</dc:title>
  <dc:creator>Windows 使用者</dc:creator>
  <cp:lastModifiedBy>Windows 使用者</cp:lastModifiedBy>
  <cp:revision>8</cp:revision>
  <dcterms:created xsi:type="dcterms:W3CDTF">2019-09-18T01:19:34Z</dcterms:created>
  <dcterms:modified xsi:type="dcterms:W3CDTF">2019-10-02T01:20:05Z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