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C"/>
    <a:srgbClr val="F08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34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10/2/2019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2019/10/2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4800600"/>
            <a:ext cx="6858002" cy="1143000"/>
          </a:xfrm>
        </p:spPr>
        <p:txBody>
          <a:bodyPr anchor="b">
            <a:normAutofit/>
          </a:bodyPr>
          <a:lstStyle>
            <a:lvl1pPr algn="ctr"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500" cap="none" baseline="0">
                <a:solidFill>
                  <a:schemeClr val="bg1"/>
                </a:solidFill>
              </a:defRPr>
            </a:lvl1pPr>
            <a:lvl2pPr marL="342900" indent="0" algn="ctr" latinLnBrk="0">
              <a:buNone/>
              <a:defRPr lang="zh-TW" sz="2100"/>
            </a:lvl2pPr>
            <a:lvl3pPr marL="685800" indent="0" algn="ctr" latinLnBrk="0">
              <a:buNone/>
              <a:defRPr lang="zh-TW" sz="1800"/>
            </a:lvl3pPr>
            <a:lvl4pPr marL="1028700" indent="0" algn="ctr" latinLnBrk="0">
              <a:buNone/>
              <a:defRPr lang="zh-TW" sz="1500"/>
            </a:lvl4pPr>
            <a:lvl5pPr marL="1371600" indent="0" algn="ctr" latinLnBrk="0">
              <a:buNone/>
              <a:defRPr lang="zh-TW" sz="1500"/>
            </a:lvl5pPr>
            <a:lvl6pPr marL="1714500" indent="0" algn="ctr" latinLnBrk="0">
              <a:buNone/>
              <a:defRPr lang="zh-TW" sz="1500"/>
            </a:lvl6pPr>
            <a:lvl7pPr marL="2057400" indent="0" algn="ctr" latinLnBrk="0">
              <a:buNone/>
              <a:defRPr lang="zh-TW" sz="1500"/>
            </a:lvl7pPr>
            <a:lvl8pPr marL="2400300" indent="0" algn="ctr" latinLnBrk="0">
              <a:buNone/>
              <a:defRPr lang="zh-TW" sz="1500"/>
            </a:lvl8pPr>
            <a:lvl9pPr marL="2743200" indent="0" algn="ctr" latinLnBrk="0">
              <a:buNone/>
              <a:defRPr lang="zh-TW" sz="1500"/>
            </a:lvl9pPr>
          </a:lstStyle>
          <a:p>
            <a:r>
              <a:rPr lang="zh-TW" altLang="en-US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3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zh-TW"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 latinLnBrk="0">
              <a:defRPr lang="zh-TW" sz="2550" b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 latinLnBrk="0">
              <a:buNone/>
              <a:defRPr lang="zh-TW" sz="240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2100"/>
            </a:lvl2pPr>
            <a:lvl3pPr marL="685800" indent="0" latinLnBrk="0">
              <a:buNone/>
              <a:defRPr lang="zh-TW" sz="1800"/>
            </a:lvl3pPr>
            <a:lvl4pPr marL="1028700" indent="0" latinLnBrk="0">
              <a:buNone/>
              <a:defRPr lang="zh-TW" sz="1500"/>
            </a:lvl4pPr>
            <a:lvl5pPr marL="1371600" indent="0" latinLnBrk="0">
              <a:buNone/>
              <a:defRPr lang="zh-TW" sz="1500"/>
            </a:lvl5pPr>
            <a:lvl6pPr marL="1714500" indent="0" latinLnBrk="0">
              <a:buNone/>
              <a:defRPr lang="zh-TW" sz="1500"/>
            </a:lvl6pPr>
            <a:lvl7pPr marL="2057400" indent="0" latinLnBrk="0">
              <a:buNone/>
              <a:defRPr lang="zh-TW" sz="1500"/>
            </a:lvl7pPr>
            <a:lvl8pPr marL="2400300" indent="0" latinLnBrk="0">
              <a:buNone/>
              <a:defRPr lang="zh-TW" sz="1500"/>
            </a:lvl8pPr>
            <a:lvl9pPr marL="2743200" indent="0" latinLnBrk="0">
              <a:buNone/>
              <a:defRPr lang="zh-TW" sz="15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>
                <a:solidFill>
                  <a:schemeClr val="bg1"/>
                </a:solidFill>
              </a:defRPr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43676" y="274638"/>
            <a:ext cx="19716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1" y="274638"/>
            <a:ext cx="58007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2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的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 latinLnBrk="0">
              <a:defRPr lang="zh-TW" sz="3900" b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zh-TW"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zh-TW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zh-TW"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05840" y="2740735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1650" b="0" cap="none" baseline="0"/>
            </a:lvl1pPr>
            <a:lvl2pPr marL="342900" indent="0" latinLnBrk="0">
              <a:buNone/>
              <a:defRPr lang="zh-TW" sz="1500" b="1"/>
            </a:lvl2pPr>
            <a:lvl3pPr marL="685800" indent="0" latinLnBrk="0">
              <a:buNone/>
              <a:defRPr lang="zh-TW" sz="1350" b="1"/>
            </a:lvl3pPr>
            <a:lvl4pPr marL="1028700" indent="0" latinLnBrk="0">
              <a:buNone/>
              <a:defRPr lang="zh-TW" sz="1200" b="1"/>
            </a:lvl4pPr>
            <a:lvl5pPr marL="1371600" indent="0" latinLnBrk="0">
              <a:buNone/>
              <a:defRPr lang="zh-TW" sz="1200" b="1"/>
            </a:lvl5pPr>
            <a:lvl6pPr marL="1714500" indent="0" latinLnBrk="0">
              <a:buNone/>
              <a:defRPr lang="zh-TW" sz="1200" b="1"/>
            </a:lvl6pPr>
            <a:lvl7pPr marL="2057400" indent="0" latinLnBrk="0">
              <a:buNone/>
              <a:defRPr lang="zh-TW" sz="1200" b="1"/>
            </a:lvl7pPr>
            <a:lvl8pPr marL="2400300" indent="0" latinLnBrk="0">
              <a:buNone/>
              <a:defRPr lang="zh-TW" sz="1200" b="1"/>
            </a:lvl8pPr>
            <a:lvl9pPr marL="2743200" indent="0" latinLnBrk="0">
              <a:buNone/>
              <a:defRPr lang="zh-TW"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09160" y="2740735"/>
            <a:ext cx="3429000" cy="3288847"/>
          </a:xfrm>
        </p:spPr>
        <p:txBody>
          <a:bodyPr>
            <a:normAutofit/>
          </a:bodyPr>
          <a:lstStyle>
            <a:lvl1pPr latinLnBrk="0">
              <a:defRPr lang="zh-TW" sz="1350"/>
            </a:lvl1pPr>
            <a:lvl2pPr latinLnBrk="0">
              <a:defRPr lang="zh-TW" sz="1200"/>
            </a:lvl2pPr>
            <a:lvl3pPr latinLnBrk="0">
              <a:defRPr lang="zh-TW" sz="1050"/>
            </a:lvl3pPr>
            <a:lvl4pPr latinLnBrk="0">
              <a:defRPr lang="zh-TW" sz="900"/>
            </a:lvl4pPr>
            <a:lvl5pPr latinLnBrk="0">
              <a:defRPr lang="zh-TW" sz="900"/>
            </a:lvl5pPr>
            <a:lvl6pPr latinLnBrk="0">
              <a:defRPr lang="zh-TW" sz="900"/>
            </a:lvl6pPr>
            <a:lvl7pPr latinLnBrk="0">
              <a:defRPr lang="zh-TW" sz="900"/>
            </a:lvl7pPr>
            <a:lvl8pPr latinLnBrk="0">
              <a:defRPr lang="zh-TW" sz="900"/>
            </a:lvl8pPr>
            <a:lvl9pPr latinLnBrk="0"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pPr/>
              <a:t>2019/10/2</a:t>
            </a:fld>
            <a:endParaRPr lang="zh-TW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zh-TW"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3"/>
            <a:ext cx="2400300" cy="1990725"/>
          </a:xfrm>
        </p:spPr>
        <p:txBody>
          <a:bodyPr anchor="b">
            <a:normAutofit/>
          </a:bodyPr>
          <a:lstStyle>
            <a:lvl1pPr latinLnBrk="0">
              <a:defRPr lang="zh-TW" sz="255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70660" y="685800"/>
            <a:ext cx="5429251" cy="5486400"/>
          </a:xfrm>
        </p:spPr>
        <p:txBody>
          <a:bodyPr>
            <a:normAutofit/>
          </a:bodyPr>
          <a:lstStyle>
            <a:lvl1pPr latinLnBrk="0">
              <a:defRPr lang="zh-TW" sz="1500"/>
            </a:lvl1pPr>
            <a:lvl2pPr latinLnBrk="0">
              <a:defRPr lang="zh-TW" sz="1350"/>
            </a:lvl2pPr>
            <a:lvl3pPr latinLnBrk="0">
              <a:defRPr lang="zh-TW" sz="1200"/>
            </a:lvl3pPr>
            <a:lvl4pPr latinLnBrk="0">
              <a:defRPr lang="zh-TW" sz="1050"/>
            </a:lvl4pPr>
            <a:lvl5pPr latinLnBrk="0">
              <a:defRPr lang="zh-TW" sz="1050"/>
            </a:lvl5pPr>
            <a:lvl6pPr latinLnBrk="0">
              <a:defRPr lang="zh-TW" sz="1050"/>
            </a:lvl6pPr>
            <a:lvl7pPr latinLnBrk="0">
              <a:defRPr lang="zh-TW" sz="1050"/>
            </a:lvl7pPr>
            <a:lvl8pPr latinLnBrk="0">
              <a:defRPr lang="zh-TW" sz="1050"/>
            </a:lvl8pPr>
            <a:lvl9pPr latinLnBrk="0">
              <a:defRPr lang="zh-TW" sz="105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zh-TW" sz="1200"/>
            </a:lvl1pPr>
            <a:lvl2pPr marL="342900" indent="0" latinLnBrk="0">
              <a:buNone/>
              <a:defRPr lang="zh-TW" sz="900"/>
            </a:lvl2pPr>
            <a:lvl3pPr marL="685800" indent="0" latinLnBrk="0">
              <a:buNone/>
              <a:defRPr lang="zh-TW" sz="750"/>
            </a:lvl3pPr>
            <a:lvl4pPr marL="1028700" indent="0" latinLnBrk="0">
              <a:buNone/>
              <a:defRPr lang="zh-TW" sz="675"/>
            </a:lvl4pPr>
            <a:lvl5pPr marL="1371600" indent="0" latinLnBrk="0">
              <a:buNone/>
              <a:defRPr lang="zh-TW" sz="675"/>
            </a:lvl5pPr>
            <a:lvl6pPr marL="1714500" indent="0" latinLnBrk="0">
              <a:buNone/>
              <a:defRPr lang="zh-TW" sz="675"/>
            </a:lvl6pPr>
            <a:lvl7pPr marL="2057400" indent="0" latinLnBrk="0">
              <a:buNone/>
              <a:defRPr lang="zh-TW" sz="675"/>
            </a:lvl7pPr>
            <a:lvl8pPr marL="2400300" indent="0" latinLnBrk="0">
              <a:buNone/>
              <a:defRPr lang="zh-TW" sz="675"/>
            </a:lvl8pPr>
            <a:lvl9pPr marL="2743200" indent="0" latinLnBrk="0">
              <a:buNone/>
              <a:defRPr lang="zh-TW"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t>2019/10/2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ltGray">
          <a:xfrm>
            <a:off x="1191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 bwMode="white">
          <a:xfrm>
            <a:off x="1191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05840" y="1901955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  <a:p>
            <a:pPr lvl="5"/>
            <a:r>
              <a:rPr lang="zh-TW" dirty="0"/>
              <a:t>第六層</a:t>
            </a:r>
          </a:p>
          <a:p>
            <a:pPr lvl="6"/>
            <a:r>
              <a:rPr lang="zh-TW" dirty="0"/>
              <a:t>第七層</a:t>
            </a:r>
          </a:p>
          <a:p>
            <a:pPr lvl="7"/>
            <a:r>
              <a:rPr lang="zh-TW" dirty="0"/>
              <a:t>第八層</a:t>
            </a:r>
          </a:p>
          <a:p>
            <a:pPr lvl="8"/>
            <a:r>
              <a:rPr lang="zh-TW" dirty="0"/>
              <a:t>第九層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altLang="zh-TW" smtClean="0"/>
              <a:pPr/>
              <a:t>10/2/2019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600" cap="all" baseline="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600">
                <a:solidFill>
                  <a:schemeClr val="bg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2550" kern="1200">
          <a:solidFill>
            <a:schemeClr val="tx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lang="zh-TW" sz="15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lang="zh-TW" sz="13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20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zh-TW" sz="1050" kern="1200" baseline="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zh-TW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1810" y="568234"/>
            <a:ext cx="6858002" cy="1143000"/>
          </a:xfrm>
        </p:spPr>
        <p:txBody>
          <a:bodyPr/>
          <a:lstStyle/>
          <a:p>
            <a:r>
              <a:rPr lang="zh-TW" altLang="en-US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資源安全防身術</a:t>
            </a:r>
            <a:endParaRPr lang="zh-TW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 flipH="1">
            <a:off x="5603966" y="2116184"/>
            <a:ext cx="2395846" cy="653142"/>
          </a:xfrm>
        </p:spPr>
        <p:txBody>
          <a:bodyPr>
            <a:normAutofit/>
          </a:bodyPr>
          <a:lstStyle/>
          <a:p>
            <a:r>
              <a:rPr lang="zh-TW" alt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愛護</a:t>
            </a:r>
            <a:r>
              <a:rPr lang="zh-TW" altLang="en-US" sz="32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森</a:t>
            </a:r>
            <a:r>
              <a:rPr lang="zh-TW" alt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林</a:t>
            </a:r>
            <a:endParaRPr lang="zh-TW" sz="32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583" y="4794069"/>
            <a:ext cx="3819790" cy="19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33493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資訊安全防身術</a:t>
            </a:r>
            <a:endParaRPr lang="zh-TW" altLang="en-US" sz="6000" dirty="0"/>
          </a:p>
        </p:txBody>
      </p:sp>
      <p:pic>
        <p:nvPicPr>
          <p:cNvPr id="5" name="內容版面配置區 4" descr="Online Marketing PNG Pic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2466397"/>
            <a:ext cx="3095897" cy="234678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7826" y="2387374"/>
            <a:ext cx="3429000" cy="4123944"/>
          </a:xfrm>
        </p:spPr>
        <p:txBody>
          <a:bodyPr/>
          <a:lstStyle/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電腦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不用要登出</a:t>
            </a:r>
          </a:p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個人資料要保密</a:t>
            </a:r>
          </a:p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防毒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軟體要更新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960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資訊安全防身術</a:t>
            </a:r>
            <a:endParaRPr lang="zh-TW" altLang="en-US" sz="6000" dirty="0"/>
          </a:p>
        </p:txBody>
      </p:sp>
      <p:pic>
        <p:nvPicPr>
          <p:cNvPr id="5" name="內容版面配置區 4" descr="Online Marketing PNG Pic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2466397"/>
            <a:ext cx="3095897" cy="234678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2178304"/>
            <a:ext cx="3429000" cy="4123944"/>
          </a:xfrm>
        </p:spPr>
        <p:txBody>
          <a:bodyPr/>
          <a:lstStyle/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電子郵件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要過濾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可疑訊息需求證</a:t>
            </a:r>
          </a:p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不當網站不瀏覽</a:t>
            </a:r>
          </a:p>
          <a:p>
            <a:r>
              <a:rPr lang="zh-TW" altLang="en-US" sz="2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網路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沉迷傷身心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80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9440" y="0"/>
            <a:ext cx="713232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6756" y="1700784"/>
            <a:ext cx="8918222" cy="4948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4264BA5-BE9F-44D2-9B86-8E00ED566E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內含山巒日出相片的藍色橫紋簡報 (寬螢幕)</Template>
  <TotalTime>58</TotalTime>
  <Words>43</Words>
  <Application>Microsoft Office PowerPoint</Application>
  <PresentationFormat>如螢幕大小 (4:3)</PresentationFormat>
  <Paragraphs>13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微軟正黑體</vt:lpstr>
      <vt:lpstr>新細明體</vt:lpstr>
      <vt:lpstr>Arial</vt:lpstr>
      <vt:lpstr>Corbel</vt:lpstr>
      <vt:lpstr>Wingdings</vt:lpstr>
      <vt:lpstr>Banded Design Blue 16x9</vt:lpstr>
      <vt:lpstr>資源安全防身術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keywords/>
  <cp:lastModifiedBy>Windows 使用者</cp:lastModifiedBy>
  <cp:revision>8</cp:revision>
  <dcterms:created xsi:type="dcterms:W3CDTF">2019-09-18T01:20:06Z</dcterms:created>
  <dcterms:modified xsi:type="dcterms:W3CDTF">2019-10-02T01:25:12Z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TC028952539991</vt:lpwstr>
  </property>
</Properties>
</file>