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21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92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81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0238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340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741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817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771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84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34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19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69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02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6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74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68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73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D3863-209F-4AF9-A403-A052B36BFF2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C9436-D09E-4F85-9DE4-3C20476217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18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05395" y="1480446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rgbClr val="00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紹</a:t>
            </a:r>
            <a:endParaRPr lang="zh-TW" altLang="en-US" dirty="0">
              <a:solidFill>
                <a:srgbClr val="00CC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5395" y="3713451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</a:t>
            </a:r>
            <a:r>
              <a:rPr lang="zh-TW" alt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阿珉</a:t>
            </a:r>
            <a:endParaRPr lang="en-US" altLang="zh-TW" sz="2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zh-TW" altLang="en-US" sz="2800" b="1" dirty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90" y="1058092"/>
            <a:ext cx="2338610" cy="379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0059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2019-09-11T00:51:21Z</dcterms:created>
  <dcterms:modified xsi:type="dcterms:W3CDTF">2019-09-18T01:11:19Z</dcterms:modified>
</cp:coreProperties>
</file>