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9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FF0066"/>
    <a:srgbClr val="FF3399"/>
    <a:srgbClr val="99CCFF"/>
    <a:srgbClr val="A2A2DE"/>
    <a:srgbClr val="FF66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27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505B64BD-7D2B-4164-A9ED-07AB5150A3B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F3D74889-E3A8-4820-B2FE-D1A134D906C5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6390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B64BD-7D2B-4164-A9ED-07AB5150A3B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4889-E3A8-4820-B2FE-D1A134D906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1505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B64BD-7D2B-4164-A9ED-07AB5150A3B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4889-E3A8-4820-B2FE-D1A134D906C5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3087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B64BD-7D2B-4164-A9ED-07AB5150A3B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4889-E3A8-4820-B2FE-D1A134D906C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76250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B64BD-7D2B-4164-A9ED-07AB5150A3B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4889-E3A8-4820-B2FE-D1A134D906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31850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B64BD-7D2B-4164-A9ED-07AB5150A3B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4889-E3A8-4820-B2FE-D1A134D906C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81646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B64BD-7D2B-4164-A9ED-07AB5150A3B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4889-E3A8-4820-B2FE-D1A134D906C5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83719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B64BD-7D2B-4164-A9ED-07AB5150A3B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4889-E3A8-4820-B2FE-D1A134D906C5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81056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B64BD-7D2B-4164-A9ED-07AB5150A3B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4889-E3A8-4820-B2FE-D1A134D906C5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1506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B64BD-7D2B-4164-A9ED-07AB5150A3B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4889-E3A8-4820-B2FE-D1A134D906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6738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B64BD-7D2B-4164-A9ED-07AB5150A3B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4889-E3A8-4820-B2FE-D1A134D906C5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5545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B64BD-7D2B-4164-A9ED-07AB5150A3B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4889-E3A8-4820-B2FE-D1A134D906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8381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B64BD-7D2B-4164-A9ED-07AB5150A3B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4889-E3A8-4820-B2FE-D1A134D906C5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6220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B64BD-7D2B-4164-A9ED-07AB5150A3B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4889-E3A8-4820-B2FE-D1A134D906C5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4558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B64BD-7D2B-4164-A9ED-07AB5150A3B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4889-E3A8-4820-B2FE-D1A134D906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3791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B64BD-7D2B-4164-A9ED-07AB5150A3B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4889-E3A8-4820-B2FE-D1A134D906C5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2727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B64BD-7D2B-4164-A9ED-07AB5150A3B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4889-E3A8-4820-B2FE-D1A134D906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7475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05B64BD-7D2B-4164-A9ED-07AB5150A3B0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3D74889-E3A8-4820-B2FE-D1A134D906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9816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21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  <p:sldLayoutId id="2147483831" r:id="rId12"/>
    <p:sldLayoutId id="2147483832" r:id="rId13"/>
    <p:sldLayoutId id="2147483833" r:id="rId14"/>
    <p:sldLayoutId id="2147483834" r:id="rId15"/>
    <p:sldLayoutId id="2147483835" r:id="rId16"/>
    <p:sldLayoutId id="2147483836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921934" y="1811864"/>
            <a:ext cx="5308866" cy="1257908"/>
          </a:xfrm>
        </p:spPr>
        <p:txBody>
          <a:bodyPr/>
          <a:lstStyle/>
          <a:p>
            <a:r>
              <a:rPr lang="zh-TW" altLang="en-US" dirty="0" smtClean="0">
                <a:solidFill>
                  <a:srgbClr val="A2A2DE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自我介紹</a:t>
            </a:r>
            <a:endParaRPr lang="zh-TW" altLang="en-US" dirty="0">
              <a:solidFill>
                <a:srgbClr val="A2A2DE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752117" y="3480117"/>
            <a:ext cx="5308866" cy="1377651"/>
          </a:xfrm>
        </p:spPr>
        <p:txBody>
          <a:bodyPr>
            <a:noAutofit/>
          </a:bodyPr>
          <a:lstStyle/>
          <a:p>
            <a:r>
              <a:rPr lang="zh-TW" altLang="en-US" sz="2400" dirty="0" smtClean="0">
                <a:solidFill>
                  <a:srgbClr val="FF505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姓名：阿柔</a:t>
            </a:r>
            <a:endParaRPr lang="en-US" altLang="zh-TW" sz="2400" dirty="0" smtClean="0">
              <a:solidFill>
                <a:srgbClr val="FF505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sz="2400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興趣：唱歌</a:t>
            </a:r>
            <a:endParaRPr lang="en-US" altLang="zh-TW" sz="2400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sz="2400" dirty="0" smtClean="0">
                <a:solidFill>
                  <a:srgbClr val="FF0066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星座：金牛座</a:t>
            </a:r>
            <a:endParaRPr lang="en-US" altLang="zh-TW" sz="2400" dirty="0">
              <a:solidFill>
                <a:srgbClr val="FF0066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endParaRPr lang="en-US" altLang="zh-TW" sz="2400" dirty="0">
              <a:solidFill>
                <a:srgbClr val="FF0066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endParaRPr lang="en-US" altLang="zh-TW" sz="2400" dirty="0" smtClean="0">
              <a:solidFill>
                <a:srgbClr val="FF0066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endParaRPr lang="en-US" altLang="zh-TW" sz="2400" dirty="0">
              <a:solidFill>
                <a:srgbClr val="FF0066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807131" y="2832972"/>
            <a:ext cx="91440" cy="96475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117" y="2348705"/>
            <a:ext cx="2144735" cy="2262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78118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有機">
  <a:themeElements>
    <a:clrScheme name="有機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有機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有機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41</TotalTime>
  <Words>11</Words>
  <Application>Microsoft Office PowerPoint</Application>
  <PresentationFormat>如螢幕大小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文鼎中特圓</vt:lpstr>
      <vt:lpstr>文鼎甜妞體P</vt:lpstr>
      <vt:lpstr>微軟正黑體</vt:lpstr>
      <vt:lpstr>新細明體</vt:lpstr>
      <vt:lpstr>Arial</vt:lpstr>
      <vt:lpstr>Garamond</vt:lpstr>
      <vt:lpstr>有機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6</cp:revision>
  <dcterms:created xsi:type="dcterms:W3CDTF">2019-09-11T01:03:54Z</dcterms:created>
  <dcterms:modified xsi:type="dcterms:W3CDTF">2019-09-18T01:12:45Z</dcterms:modified>
</cp:coreProperties>
</file>