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1F4FD-00FA-4FA5-90A3-1D7ED3800D5B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D0BBA-1B18-4C6F-9453-A0E4D9970A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3834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1F4FD-00FA-4FA5-90A3-1D7ED3800D5B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D0BBA-1B18-4C6F-9453-A0E4D9970A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40147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1F4FD-00FA-4FA5-90A3-1D7ED3800D5B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D0BBA-1B18-4C6F-9453-A0E4D9970A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84271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1F4FD-00FA-4FA5-90A3-1D7ED3800D5B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D0BBA-1B18-4C6F-9453-A0E4D9970AE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631804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1F4FD-00FA-4FA5-90A3-1D7ED3800D5B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D0BBA-1B18-4C6F-9453-A0E4D9970A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61311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1F4FD-00FA-4FA5-90A3-1D7ED3800D5B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D0BBA-1B18-4C6F-9453-A0E4D9970AE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333361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1F4FD-00FA-4FA5-90A3-1D7ED3800D5B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D0BBA-1B18-4C6F-9453-A0E4D9970A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74807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1F4FD-00FA-4FA5-90A3-1D7ED3800D5B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D0BBA-1B18-4C6F-9453-A0E4D9970A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38982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1F4FD-00FA-4FA5-90A3-1D7ED3800D5B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D0BBA-1B18-4C6F-9453-A0E4D9970A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3494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1F4FD-00FA-4FA5-90A3-1D7ED3800D5B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D0BBA-1B18-4C6F-9453-A0E4D9970A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4013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1F4FD-00FA-4FA5-90A3-1D7ED3800D5B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D0BBA-1B18-4C6F-9453-A0E4D9970A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00667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1F4FD-00FA-4FA5-90A3-1D7ED3800D5B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D0BBA-1B18-4C6F-9453-A0E4D9970A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0105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1F4FD-00FA-4FA5-90A3-1D7ED3800D5B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D0BBA-1B18-4C6F-9453-A0E4D9970A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54395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1F4FD-00FA-4FA5-90A3-1D7ED3800D5B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D0BBA-1B18-4C6F-9453-A0E4D9970A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4062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1F4FD-00FA-4FA5-90A3-1D7ED3800D5B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D0BBA-1B18-4C6F-9453-A0E4D9970A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3444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1F4FD-00FA-4FA5-90A3-1D7ED3800D5B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D0BBA-1B18-4C6F-9453-A0E4D9970A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840175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1F4FD-00FA-4FA5-90A3-1D7ED3800D5B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D0BBA-1B18-4C6F-9453-A0E4D9970A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93257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E9C1F4FD-00FA-4FA5-90A3-1D7ED3800D5B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A8BD0BBA-1B18-4C6F-9453-A0E4D9970A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699113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FFFF00"/>
                </a:solidFill>
                <a:latin typeface="Broadway BT" panose="04040905080B02020502" pitchFamily="82" charset="0"/>
              </a:rPr>
              <a:t>自我介紹</a:t>
            </a:r>
            <a:endParaRPr lang="zh-TW" altLang="en-US" dirty="0">
              <a:solidFill>
                <a:srgbClr val="FFFF00"/>
              </a:solidFill>
              <a:latin typeface="Broadway BT" panose="04040905080B02020502" pitchFamily="82" charset="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533400" y="3817743"/>
            <a:ext cx="4954250" cy="1913466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solidFill>
                  <a:schemeClr val="accent5"/>
                </a:solidFill>
              </a:rPr>
              <a:t>姓名：阿湘</a:t>
            </a:r>
            <a:endParaRPr lang="en-US" altLang="zh-TW" dirty="0" smtClean="0">
              <a:solidFill>
                <a:schemeClr val="accent5"/>
              </a:solidFill>
            </a:endParaRPr>
          </a:p>
          <a:p>
            <a:r>
              <a:rPr lang="zh-TW" altLang="en-US" dirty="0" smtClean="0">
                <a:solidFill>
                  <a:schemeClr val="accent5"/>
                </a:solidFill>
              </a:rPr>
              <a:t>愛吃：鹹酥雞</a:t>
            </a:r>
            <a:endParaRPr lang="en-US" altLang="zh-TW" dirty="0" smtClean="0">
              <a:solidFill>
                <a:schemeClr val="accent5"/>
              </a:solidFill>
            </a:endParaRPr>
          </a:p>
          <a:p>
            <a:r>
              <a:rPr lang="zh-TW" altLang="en-US" dirty="0" smtClean="0">
                <a:solidFill>
                  <a:schemeClr val="accent5"/>
                </a:solidFill>
              </a:rPr>
              <a:t>興趣：</a:t>
            </a:r>
            <a:r>
              <a:rPr lang="zh-TW" altLang="en-US" dirty="0" smtClean="0">
                <a:solidFill>
                  <a:schemeClr val="accent5"/>
                </a:solidFill>
              </a:rPr>
              <a:t>桌</a:t>
            </a:r>
            <a:r>
              <a:rPr lang="zh-TW" altLang="en-US" dirty="0">
                <a:solidFill>
                  <a:schemeClr val="accent5"/>
                </a:solidFill>
              </a:rPr>
              <a:t>球</a:t>
            </a:r>
            <a:endParaRPr lang="en-US" altLang="zh-TW" dirty="0" smtClean="0">
              <a:solidFill>
                <a:schemeClr val="accent5"/>
              </a:solidFill>
            </a:endParaRPr>
          </a:p>
          <a:p>
            <a:r>
              <a:rPr lang="zh-TW" altLang="en-US" dirty="0" smtClean="0">
                <a:solidFill>
                  <a:schemeClr val="accent5"/>
                </a:solidFill>
              </a:rPr>
              <a:t>星座：雙魚</a:t>
            </a:r>
            <a:r>
              <a:rPr lang="zh-TW" altLang="en-US" dirty="0">
                <a:solidFill>
                  <a:schemeClr val="accent5"/>
                </a:solidFill>
              </a:rPr>
              <a:t>座</a:t>
            </a:r>
            <a:endParaRPr lang="zh-TW" altLang="en-US" dirty="0">
              <a:solidFill>
                <a:schemeClr val="accent5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0157" y="2390503"/>
            <a:ext cx="2133672" cy="3202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0223656"/>
      </p:ext>
    </p:extLst>
  </p:cSld>
  <p:clrMapOvr>
    <a:masterClrMapping/>
  </p:clrMapOvr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48</TotalTime>
  <Words>17</Words>
  <Application>Microsoft Office PowerPoint</Application>
  <PresentationFormat>如螢幕大小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微軟正黑體</vt:lpstr>
      <vt:lpstr>Broadway BT</vt:lpstr>
      <vt:lpstr>Century Gothic</vt:lpstr>
      <vt:lpstr>Wingdings 3</vt:lpstr>
      <vt:lpstr>切割線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6</cp:revision>
  <dcterms:created xsi:type="dcterms:W3CDTF">2019-09-11T00:53:50Z</dcterms:created>
  <dcterms:modified xsi:type="dcterms:W3CDTF">2019-09-18T01:12:12Z</dcterms:modified>
</cp:coreProperties>
</file>