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5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95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69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8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9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1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5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3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14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7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9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7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3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26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A4395-87C4-4870-A9F5-EF8C1CF154D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E1203-6575-40AD-9BF4-A84A955C19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35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個</a:t>
            </a:r>
            <a:r>
              <a:rPr lang="zh-TW" altLang="en-US" dirty="0" smtClean="0">
                <a:solidFill>
                  <a:srgbClr val="92D05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人</a:t>
            </a:r>
            <a:r>
              <a:rPr lang="zh-TW" altLang="en-US" dirty="0" smtClean="0">
                <a:solidFill>
                  <a:srgbClr val="FF0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介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紹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姓名：</a:t>
            </a:r>
            <a:r>
              <a:rPr lang="zh-TW" altLang="en-US" sz="2800" dirty="0" smtClean="0">
                <a:solidFill>
                  <a:srgbClr val="00B0F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阿心</a:t>
            </a:r>
            <a:endParaRPr lang="en-US" altLang="zh-TW" sz="2800" dirty="0" smtClean="0">
              <a:solidFill>
                <a:srgbClr val="00B0F0"/>
              </a:solidFill>
              <a:latin typeface="文鼎中特明" panose="020B0609010101010101" pitchFamily="49" charset="-120"/>
              <a:ea typeface="文鼎中特明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C00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喜歡吃：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麥當勞</a:t>
            </a:r>
            <a:endParaRPr lang="en-US" altLang="zh-TW" sz="2800" dirty="0" smtClean="0">
              <a:solidFill>
                <a:srgbClr val="FF0000"/>
              </a:solidFill>
              <a:latin typeface="文鼎中特明" panose="020B0609010101010101" pitchFamily="49" charset="-120"/>
              <a:ea typeface="文鼎中特明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7030A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星座：</a:t>
            </a:r>
            <a:r>
              <a:rPr lang="zh-TW" altLang="en-US" sz="2800" dirty="0" smtClean="0">
                <a:solidFill>
                  <a:srgbClr val="002060"/>
                </a:solidFill>
                <a:latin typeface="文鼎中特明" panose="020B0609010101010101" pitchFamily="49" charset="-120"/>
                <a:ea typeface="文鼎中特明" panose="020B0609010101010101" pitchFamily="49" charset="-120"/>
              </a:rPr>
              <a:t>雙魚座</a:t>
            </a:r>
            <a:endParaRPr lang="en-US" altLang="zh-TW" sz="2800" dirty="0" smtClean="0">
              <a:solidFill>
                <a:srgbClr val="002060"/>
              </a:solidFill>
              <a:latin typeface="文鼎中特明" panose="020B0609010101010101" pitchFamily="49" charset="-120"/>
              <a:ea typeface="文鼎中特明" panose="020B0609010101010101" pitchFamily="49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49" y="3598327"/>
            <a:ext cx="2972371" cy="3108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" y="370681"/>
            <a:ext cx="3456746" cy="36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13</Words>
  <Application>Microsoft Office PowerPoint</Application>
  <PresentationFormat>如螢幕大小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文鼎中特明</vt:lpstr>
      <vt:lpstr>文鼎俏黑體P</vt:lpstr>
      <vt:lpstr>微軟正黑體</vt:lpstr>
      <vt:lpstr>新細明體</vt:lpstr>
      <vt:lpstr>Arial</vt:lpstr>
      <vt:lpstr>Garamond</vt:lpstr>
      <vt:lpstr>有機</vt:lpstr>
      <vt:lpstr>個人介紹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個人介紹</dc:title>
  <dc:creator>Windows 使用者</dc:creator>
  <cp:lastModifiedBy>Windows 使用者</cp:lastModifiedBy>
  <cp:revision>6</cp:revision>
  <dcterms:created xsi:type="dcterms:W3CDTF">2019-09-11T00:53:48Z</dcterms:created>
  <dcterms:modified xsi:type="dcterms:W3CDTF">2019-09-18T01:12:06Z</dcterms:modified>
</cp:coreProperties>
</file>