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80902" y="1275025"/>
            <a:ext cx="7182197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088136" y="1385316"/>
            <a:ext cx="6967728" cy="4087368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3794760" y="1267730"/>
            <a:ext cx="1554480" cy="64008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3886200" y="1267731"/>
            <a:ext cx="1371600" cy="548640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71281" y="2091263"/>
            <a:ext cx="6801440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6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71575" y="4682062"/>
            <a:ext cx="6803136" cy="502920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4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400"/>
            </a:lvl2pPr>
            <a:lvl3pPr marL="914400" indent="0" algn="ctr">
              <a:buNone/>
              <a:defRPr sz="1400"/>
            </a:lvl3pPr>
            <a:lvl4pPr marL="1371600" indent="0" algn="ctr">
              <a:buNone/>
              <a:defRPr sz="1400"/>
            </a:lvl4pPr>
            <a:lvl5pPr marL="1828800" indent="0" algn="ctr">
              <a:buNone/>
              <a:defRPr sz="1400"/>
            </a:lvl5pPr>
            <a:lvl6pPr marL="2286000" indent="0" algn="ctr">
              <a:buNone/>
              <a:defRPr sz="1400"/>
            </a:lvl6pPr>
            <a:lvl7pPr marL="2743200" indent="0" algn="ctr">
              <a:buNone/>
              <a:defRPr sz="1400"/>
            </a:lvl7pPr>
            <a:lvl8pPr marL="3200400" indent="0" algn="ctr">
              <a:buNone/>
              <a:defRPr sz="1400"/>
            </a:lvl8pPr>
            <a:lvl9pPr marL="3657600" indent="0" algn="ctr">
              <a:buNone/>
              <a:defRPr sz="14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3931920" y="1327188"/>
            <a:ext cx="1280160" cy="457200"/>
          </a:xfrm>
        </p:spPr>
        <p:txBody>
          <a:bodyPr/>
          <a:lstStyle>
            <a:lvl1pPr algn="ctr">
              <a:defRPr sz="11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0363F587-D3AD-4FC8-A4F0-4A8D5ABA6364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104936" y="5211060"/>
            <a:ext cx="4429125" cy="228600"/>
          </a:xfrm>
        </p:spPr>
        <p:txBody>
          <a:bodyPr/>
          <a:lstStyle>
            <a:lvl1pPr algn="l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6455190" y="5212080"/>
            <a:ext cx="158391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032CE31F-C663-462A-93F3-CA197F03B11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3245973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3F587-D3AD-4FC8-A4F0-4A8D5ABA6364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CE31F-C663-462A-93F3-CA197F03B11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811941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43700" y="762000"/>
            <a:ext cx="1771650" cy="5257800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762000"/>
            <a:ext cx="6057900" cy="5257800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3F587-D3AD-4FC8-A4F0-4A8D5ABA6364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CE31F-C663-462A-93F3-CA197F03B11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726433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3F587-D3AD-4FC8-A4F0-4A8D5ABA6364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CE31F-C663-462A-93F3-CA197F03B11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977284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980902" y="1275025"/>
            <a:ext cx="7182197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088136" y="1385316"/>
            <a:ext cx="6967728" cy="4087368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3794760" y="1267730"/>
            <a:ext cx="1554480" cy="64008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3886200" y="1267731"/>
            <a:ext cx="1371600" cy="548640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2717" y="2094309"/>
            <a:ext cx="6803136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6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2718" y="4682062"/>
            <a:ext cx="6803136" cy="50292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931920" y="1325880"/>
            <a:ext cx="1280160" cy="457200"/>
          </a:xfrm>
        </p:spPr>
        <p:txBody>
          <a:bodyPr/>
          <a:lstStyle>
            <a:lvl1pPr algn="ctr">
              <a:defRPr lang="en-US" sz="11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0363F587-D3AD-4FC8-A4F0-4A8D5ABA6364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04679" y="5211060"/>
            <a:ext cx="4430268" cy="228600"/>
          </a:xfrm>
        </p:spPr>
        <p:txBody>
          <a:bodyPr/>
          <a:lstStyle>
            <a:lvl1pPr algn="l">
              <a:defRPr/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3378" y="5211060"/>
            <a:ext cx="1584198" cy="228600"/>
          </a:xfrm>
        </p:spPr>
        <p:txBody>
          <a:bodyPr/>
          <a:lstStyle/>
          <a:p>
            <a:fld id="{032CE31F-C663-462A-93F3-CA197F03B11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7678282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1520" y="2103120"/>
            <a:ext cx="3657600" cy="393192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4880" y="2103120"/>
            <a:ext cx="3657600" cy="393192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3F587-D3AD-4FC8-A4F0-4A8D5ABA6364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CE31F-C663-462A-93F3-CA197F03B11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817255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1520" y="2074334"/>
            <a:ext cx="365760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1520" y="2755898"/>
            <a:ext cx="365760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2074334"/>
            <a:ext cx="365760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756581"/>
            <a:ext cx="365760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3F587-D3AD-4FC8-A4F0-4A8D5ABA6364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CE31F-C663-462A-93F3-CA197F03B11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737824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3F587-D3AD-4FC8-A4F0-4A8D5ABA6364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CE31F-C663-462A-93F3-CA197F03B11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62602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3F587-D3AD-4FC8-A4F0-4A8D5ABA6364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CE31F-C663-462A-93F3-CA197F03B11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205816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184147" y="173736"/>
            <a:ext cx="6398514" cy="651052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6765290" y="173736"/>
            <a:ext cx="2194560" cy="651052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72300" y="607392"/>
            <a:ext cx="1823085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4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8976" y="907143"/>
            <a:ext cx="5428856" cy="5043714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72300" y="2286000"/>
            <a:ext cx="1823085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3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3F587-D3AD-4FC8-A4F0-4A8D5ABA6364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zh-TW" alt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7795258" y="6310086"/>
            <a:ext cx="109728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32CE31F-C663-462A-93F3-CA197F03B11C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2" name="Rectangle 11"/>
          <p:cNvSpPr/>
          <p:nvPr/>
        </p:nvSpPr>
        <p:spPr>
          <a:xfrm>
            <a:off x="6868160" y="274320"/>
            <a:ext cx="1988820" cy="6309360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7715877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6765290" y="173736"/>
            <a:ext cx="2194560" cy="651052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72300" y="603504"/>
            <a:ext cx="1824228" cy="1645920"/>
          </a:xfrm>
        </p:spPr>
        <p:txBody>
          <a:bodyPr anchor="b">
            <a:noAutofit/>
          </a:bodyPr>
          <a:lstStyle>
            <a:lvl1pPr algn="l">
              <a:defRPr sz="24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71449" y="173736"/>
            <a:ext cx="6398514" cy="6510528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72300" y="2286000"/>
            <a:ext cx="1824228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3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0363F587-D3AD-4FC8-A4F0-4A8D5ABA6364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9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797546" y="6309360"/>
            <a:ext cx="109728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32CE31F-C663-462A-93F3-CA197F03B11C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1" name="Rectangle 10"/>
          <p:cNvSpPr/>
          <p:nvPr/>
        </p:nvSpPr>
        <p:spPr>
          <a:xfrm>
            <a:off x="6868160" y="274320"/>
            <a:ext cx="1988820" cy="6309360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5634417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76022" y="173736"/>
            <a:ext cx="8791956" cy="6510528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1520" y="642594"/>
            <a:ext cx="768096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1520" y="2103120"/>
            <a:ext cx="768096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34768" y="6309360"/>
            <a:ext cx="20574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0363F587-D3AD-4FC8-A4F0-4A8D5ABA6364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96896" y="6309360"/>
            <a:ext cx="3950208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23382" y="6309360"/>
            <a:ext cx="10972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032CE31F-C663-462A-93F3-CA197F03B11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71720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0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703041" y="1957487"/>
            <a:ext cx="6640310" cy="3291839"/>
          </a:xfrm>
        </p:spPr>
        <p:txBody>
          <a:bodyPr/>
          <a:lstStyle/>
          <a:p>
            <a:r>
              <a:rPr lang="zh-TW" altLang="en-US" dirty="0">
                <a:solidFill>
                  <a:schemeClr val="accent2">
                    <a:lumMod val="60000"/>
                    <a:lumOff val="40000"/>
                  </a:schemeClr>
                </a:solidFill>
                <a:latin typeface="文鼎疊圓體" panose="020B0609010101010101" pitchFamily="49" charset="-120"/>
                <a:ea typeface="文鼎疊圓體" panose="020B0609010101010101" pitchFamily="49" charset="-120"/>
              </a:rPr>
              <a:t>我</a:t>
            </a:r>
            <a:r>
              <a:rPr lang="zh-TW" altLang="en-US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文鼎疊圓體" panose="020B0609010101010101" pitchFamily="49" charset="-120"/>
                <a:ea typeface="文鼎疊圓體" panose="020B0609010101010101" pitchFamily="49" charset="-120"/>
              </a:rPr>
              <a:t>的個人</a:t>
            </a:r>
            <a:r>
              <a:rPr lang="zh-TW" altLang="en-US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文鼎疊圓體" panose="020B0609010101010101" pitchFamily="49" charset="-120"/>
                <a:ea typeface="文鼎疊圓體" panose="020B0609010101010101" pitchFamily="49" charset="-120"/>
              </a:rPr>
              <a:t>介紹</a:t>
            </a:r>
            <a:endParaRPr lang="zh-TW" altLang="en-US" dirty="0">
              <a:solidFill>
                <a:schemeClr val="accent2">
                  <a:lumMod val="60000"/>
                  <a:lumOff val="40000"/>
                </a:schemeClr>
              </a:solidFill>
              <a:latin typeface="文鼎疊圓體" panose="020B0609010101010101" pitchFamily="49" charset="-120"/>
              <a:ea typeface="文鼎疊圓體" panose="020B0609010101010101" pitchFamily="49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32411" y="4084792"/>
            <a:ext cx="6721723" cy="1164534"/>
          </a:xfrm>
        </p:spPr>
        <p:txBody>
          <a:bodyPr>
            <a:noAutofit/>
          </a:bodyPr>
          <a:lstStyle/>
          <a:p>
            <a:r>
              <a:rPr lang="zh-TW" alt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姓名：廖廖</a:t>
            </a:r>
            <a:endParaRPr lang="en-US" altLang="zh-TW" sz="2400" dirty="0" smtClean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r>
              <a:rPr lang="zh-TW" alt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興趣：看電視</a:t>
            </a:r>
            <a:endParaRPr lang="en-US" altLang="zh-TW" sz="2400" dirty="0" smtClean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r>
              <a:rPr lang="zh-TW" alt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星座：水瓶</a:t>
            </a:r>
            <a:r>
              <a:rPr lang="zh-TW" altLang="en-US" sz="24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座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2085" y="1384663"/>
            <a:ext cx="1724963" cy="1695888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11063" y="3683726"/>
            <a:ext cx="2002918" cy="19034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601128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肥皂">
  <a:themeElements>
    <a:clrScheme name="肥皂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肥皂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肥皂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TM03457510[[fn=肥皂]]</Template>
  <TotalTime>49</TotalTime>
  <Words>15</Words>
  <Application>Microsoft Office PowerPoint</Application>
  <PresentationFormat>如螢幕大小 (4:3)</PresentationFormat>
  <Paragraphs>4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文鼎疊圓體</vt:lpstr>
      <vt:lpstr>新細明體</vt:lpstr>
      <vt:lpstr>Century Gothic</vt:lpstr>
      <vt:lpstr>Garamond</vt:lpstr>
      <vt:lpstr>肥皂</vt:lpstr>
      <vt:lpstr>我的個人介紹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我的個人介紹</dc:title>
  <dc:creator>Windows 使用者</dc:creator>
  <cp:lastModifiedBy>Windows 使用者</cp:lastModifiedBy>
  <cp:revision>6</cp:revision>
  <dcterms:created xsi:type="dcterms:W3CDTF">2019-09-11T00:53:51Z</dcterms:created>
  <dcterms:modified xsi:type="dcterms:W3CDTF">2019-09-18T01:12:05Z</dcterms:modified>
</cp:coreProperties>
</file>