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890F2D2-3AD6-4FC7-828B-BE82D7451129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F761E4-B945-4609-91D4-1ADA8969ACA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60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F2D2-3AD6-4FC7-828B-BE82D7451129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1E4-B945-4609-91D4-1ADA8969AC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51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F2D2-3AD6-4FC7-828B-BE82D7451129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1E4-B945-4609-91D4-1ADA8969ACA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833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F2D2-3AD6-4FC7-828B-BE82D7451129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1E4-B945-4609-91D4-1ADA8969ACA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753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F2D2-3AD6-4FC7-828B-BE82D7451129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1E4-B945-4609-91D4-1ADA8969AC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654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F2D2-3AD6-4FC7-828B-BE82D7451129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1E4-B945-4609-91D4-1ADA8969ACA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009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F2D2-3AD6-4FC7-828B-BE82D7451129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1E4-B945-4609-91D4-1ADA8969ACA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583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F2D2-3AD6-4FC7-828B-BE82D7451129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1E4-B945-4609-91D4-1ADA8969ACA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369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F2D2-3AD6-4FC7-828B-BE82D7451129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1E4-B945-4609-91D4-1ADA8969ACA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42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F2D2-3AD6-4FC7-828B-BE82D7451129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1E4-B945-4609-91D4-1ADA8969AC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70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F2D2-3AD6-4FC7-828B-BE82D7451129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1E4-B945-4609-91D4-1ADA8969ACA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F2D2-3AD6-4FC7-828B-BE82D7451129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1E4-B945-4609-91D4-1ADA8969AC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F2D2-3AD6-4FC7-828B-BE82D7451129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1E4-B945-4609-91D4-1ADA8969ACA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34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F2D2-3AD6-4FC7-828B-BE82D7451129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1E4-B945-4609-91D4-1ADA8969ACA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36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F2D2-3AD6-4FC7-828B-BE82D7451129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1E4-B945-4609-91D4-1ADA8969AC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96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F2D2-3AD6-4FC7-828B-BE82D7451129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1E4-B945-4609-91D4-1ADA8969ACA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53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F2D2-3AD6-4FC7-828B-BE82D7451129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1E4-B945-4609-91D4-1ADA8969AC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13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90F2D2-3AD6-4FC7-828B-BE82D7451129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F761E4-B945-4609-91D4-1ADA8969AC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88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6"/>
                </a:solidFill>
                <a:latin typeface="文鼎注音窄字破音四" panose="020B0602010101010101" pitchFamily="33" charset="-120"/>
                <a:ea typeface="文鼎注音窄字破音四" panose="020B0602010101010101" pitchFamily="33" charset="-120"/>
              </a:rPr>
              <a:t>自我介紹</a:t>
            </a:r>
            <a:endParaRPr lang="zh-TW" altLang="en-US" dirty="0">
              <a:solidFill>
                <a:schemeClr val="accent6"/>
              </a:solidFill>
              <a:latin typeface="文鼎注音窄字破音四" panose="020B0602010101010101" pitchFamily="33" charset="-120"/>
              <a:ea typeface="文鼎注音窄字破音四" panose="020B0602010101010101" pitchFamily="33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715893"/>
            <a:ext cx="5308866" cy="1377651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姓名：小貓</a:t>
            </a:r>
            <a:endParaRPr lang="en-US" altLang="zh-TW" dirty="0" smtClean="0">
              <a:solidFill>
                <a:srgbClr val="7030A0"/>
              </a:solidFill>
            </a:endParaRPr>
          </a:p>
          <a:p>
            <a:r>
              <a:rPr lang="zh-TW" altLang="en-US" dirty="0" smtClean="0">
                <a:solidFill>
                  <a:srgbClr val="7030A0"/>
                </a:solidFill>
              </a:rPr>
              <a:t>愛吃</a:t>
            </a:r>
            <a:r>
              <a:rPr lang="zh-TW" altLang="en-US" dirty="0">
                <a:solidFill>
                  <a:srgbClr val="7030A0"/>
                </a:solidFill>
              </a:rPr>
              <a:t> </a:t>
            </a:r>
            <a:r>
              <a:rPr lang="zh-TW" altLang="en-US" dirty="0" smtClean="0">
                <a:solidFill>
                  <a:srgbClr val="7030A0"/>
                </a:solidFill>
              </a:rPr>
              <a:t> ：壽司        </a:t>
            </a:r>
            <a:endParaRPr lang="en-US" altLang="zh-TW" dirty="0" smtClean="0">
              <a:solidFill>
                <a:srgbClr val="7030A0"/>
              </a:solidFill>
            </a:endParaRPr>
          </a:p>
          <a:p>
            <a:r>
              <a:rPr lang="zh-TW" altLang="en-US" dirty="0" smtClean="0">
                <a:solidFill>
                  <a:srgbClr val="7030A0"/>
                </a:solidFill>
              </a:rPr>
              <a:t>星座   ；水瓶                                                </a:t>
            </a:r>
            <a:endParaRPr lang="zh-TW" altLang="en-US" dirty="0">
              <a:solidFill>
                <a:srgbClr val="7030A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4020">
            <a:off x="862269" y="1673784"/>
            <a:ext cx="1847194" cy="330722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3526" flipH="1" flipV="1">
            <a:off x="5041841" y="-194621"/>
            <a:ext cx="3195539" cy="337148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33" y="4016163"/>
            <a:ext cx="2494334" cy="318934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97754" y="4801270"/>
            <a:ext cx="2381277" cy="214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91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12</Words>
  <Application>Microsoft Office PowerPoint</Application>
  <PresentationFormat>如螢幕大小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文鼎注音窄字破音四</vt:lpstr>
      <vt:lpstr>微軟正黑體</vt:lpstr>
      <vt:lpstr>新細明體</vt:lpstr>
      <vt:lpstr>Arial</vt:lpstr>
      <vt:lpstr>Garamond</vt:lpstr>
      <vt:lpstr>有機</vt:lpstr>
      <vt:lpstr>自我介紹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自我介紹</dc:title>
  <dc:creator>Windows 使用者</dc:creator>
  <cp:lastModifiedBy>Windows 使用者</cp:lastModifiedBy>
  <cp:revision>6</cp:revision>
  <dcterms:created xsi:type="dcterms:W3CDTF">2019-09-11T00:53:42Z</dcterms:created>
  <dcterms:modified xsi:type="dcterms:W3CDTF">2019-09-18T01:12:06Z</dcterms:modified>
</cp:coreProperties>
</file>