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85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17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64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04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512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702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9771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9500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520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2224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113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33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42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28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843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619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9402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C92ABB-C506-477F-8857-B586D4EA6305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E98FBA3-60EB-4F85-907A-CCC5833DA4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400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  <p:sldLayoutId id="2147484043" r:id="rId12"/>
    <p:sldLayoutId id="2147484044" r:id="rId13"/>
    <p:sldLayoutId id="2147484045" r:id="rId14"/>
    <p:sldLayoutId id="2147484046" r:id="rId15"/>
    <p:sldLayoutId id="2147484047" r:id="rId16"/>
    <p:sldLayoutId id="214748404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25520" y="512597"/>
            <a:ext cx="6154713" cy="3124201"/>
          </a:xfrm>
        </p:spPr>
        <p:txBody>
          <a:bodyPr>
            <a:normAutofit/>
          </a:bodyPr>
          <a:lstStyle/>
          <a:p>
            <a:r>
              <a:rPr lang="zh-TW" altLang="en-US" sz="9600" dirty="0" smtClean="0">
                <a:solidFill>
                  <a:srgbClr val="00B0F0"/>
                </a:solidFill>
                <a:latin typeface="Bauhaus 93" panose="04030905020B02020C02" pitchFamily="82" charset="0"/>
              </a:rPr>
              <a:t>自</a:t>
            </a:r>
            <a:r>
              <a:rPr lang="zh-TW" altLang="en-US" sz="9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auhaus 93" panose="04030905020B02020C02" pitchFamily="82" charset="0"/>
              </a:rPr>
              <a:t>我</a:t>
            </a:r>
            <a:r>
              <a:rPr lang="zh-TW" altLang="en-US" sz="9600" dirty="0" smtClean="0">
                <a:solidFill>
                  <a:srgbClr val="00B050"/>
                </a:solidFill>
                <a:latin typeface="Bauhaus 93" panose="04030905020B02020C02" pitchFamily="82" charset="0"/>
              </a:rPr>
              <a:t>介</a:t>
            </a:r>
            <a:r>
              <a:rPr lang="zh-TW" altLang="en-US" sz="9600" dirty="0">
                <a:solidFill>
                  <a:srgbClr val="FFFF00"/>
                </a:solidFill>
                <a:latin typeface="Bauhaus 93" panose="04030905020B02020C02" pitchFamily="82" charset="0"/>
              </a:rPr>
              <a:t>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15702" y="3767426"/>
            <a:ext cx="6864531" cy="1515374"/>
          </a:xfrm>
        </p:spPr>
        <p:txBody>
          <a:bodyPr>
            <a:normAutofit fontScale="62500" lnSpcReduction="20000"/>
          </a:bodyPr>
          <a:lstStyle/>
          <a:p>
            <a:r>
              <a:rPr lang="zh-TW" alt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姓名：訢宇</a:t>
            </a:r>
            <a:endParaRPr lang="en-US" altLang="zh-TW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zh-TW" altLang="en-US" sz="4400" dirty="0" smtClean="0">
                <a:solidFill>
                  <a:srgbClr val="00B0F0"/>
                </a:solidFill>
              </a:rPr>
              <a:t>英文姓名：</a:t>
            </a:r>
            <a:r>
              <a:rPr lang="en-US" altLang="zh-TW" sz="4400" dirty="0" smtClean="0">
                <a:solidFill>
                  <a:srgbClr val="00B0F0"/>
                </a:solidFill>
              </a:rPr>
              <a:t>Cynthia</a:t>
            </a:r>
          </a:p>
          <a:p>
            <a:r>
              <a:rPr lang="zh-TW" altLang="en-US" sz="4500" dirty="0" smtClean="0">
                <a:solidFill>
                  <a:srgbClr val="FFFF00"/>
                </a:solidFill>
              </a:rPr>
              <a:t>愛吃：芒果</a:t>
            </a:r>
            <a:endParaRPr lang="zh-TW" altLang="en-US" sz="4500" dirty="0">
              <a:solidFill>
                <a:srgbClr val="FFFF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32" y="1920240"/>
            <a:ext cx="3682960" cy="406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91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53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Bauhaus 93</vt:lpstr>
      <vt:lpstr>Calibri</vt:lpstr>
      <vt:lpstr>Calibri Light</vt:lpstr>
      <vt:lpstr>天體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8</cp:revision>
  <dcterms:created xsi:type="dcterms:W3CDTF">2019-09-11T00:53:23Z</dcterms:created>
  <dcterms:modified xsi:type="dcterms:W3CDTF">2019-09-18T01:13:45Z</dcterms:modified>
</cp:coreProperties>
</file>