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04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027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7762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4898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632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390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0543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7317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291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2148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901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753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18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80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230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613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807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4A34-9232-4B17-AE56-1CE560A3F118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C2953-BE23-4E42-A213-2B153CA28F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051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88273" y="1348786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自我介紹</a:t>
            </a:r>
            <a:endParaRPr lang="zh-TW" altLang="en-US" dirty="0">
              <a:solidFill>
                <a:schemeClr val="accent6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0159" y="3435140"/>
            <a:ext cx="7315200" cy="685800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26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姓名：芊芸</a:t>
            </a:r>
            <a:endParaRPr lang="en-US" altLang="zh-TW" sz="26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  <a:p>
            <a:r>
              <a:rPr lang="zh-TW" altLang="en-US" sz="26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愛吃：餅乾</a:t>
            </a:r>
            <a:endParaRPr lang="en-US" altLang="zh-TW" sz="26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  <a:p>
            <a:endParaRPr lang="zh-TW" altLang="en-US" dirty="0"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93265">
            <a:off x="6740137" y="2045469"/>
            <a:ext cx="2603096" cy="324357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794" y="2921762"/>
            <a:ext cx="2847679" cy="297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11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53</TotalTime>
  <Words>9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文鼎ＰＯＰ－２</vt:lpstr>
      <vt:lpstr>文鼎俏黑體P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2019-09-11T00:53:17Z</dcterms:created>
  <dcterms:modified xsi:type="dcterms:W3CDTF">2019-09-18T01:13:38Z</dcterms:modified>
</cp:coreProperties>
</file>