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804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22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6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365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385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74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493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50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359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600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539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68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1226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364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756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180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9190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7619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1547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699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7614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8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144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90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654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9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126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29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70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21D6DF-D601-4B34-9B2D-B200B5D9584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0E7845-E544-420C-B270-0FF47B1955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9102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17495" y="1857430"/>
            <a:ext cx="6805678" cy="2093445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我的小檔案  </a:t>
            </a:r>
            <a:endParaRPr lang="zh-TW" altLang="en-US" sz="8000" dirty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0630" y="3631474"/>
            <a:ext cx="5510359" cy="2204237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性名；苡瑄</a:t>
            </a:r>
            <a:endParaRPr lang="en-US" altLang="zh-TW" sz="4000" dirty="0" smtClean="0">
              <a:solidFill>
                <a:schemeClr val="accent4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我喜歡吃的：水果</a:t>
            </a:r>
            <a:endParaRPr lang="en-US" altLang="zh-TW" sz="4000" dirty="0" smtClean="0">
              <a:solidFill>
                <a:schemeClr val="accent4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興趣</a:t>
            </a:r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</a:t>
            </a:r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看書和跑步</a:t>
            </a:r>
            <a:endParaRPr lang="zh-TW" altLang="en-US" sz="4000" dirty="0">
              <a:solidFill>
                <a:schemeClr val="accent4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497" y="2904153"/>
            <a:ext cx="2390502" cy="312705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204" y="956334"/>
            <a:ext cx="2225016" cy="2710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6107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47</TotalTime>
  <Words>21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清松手寫體1</vt:lpstr>
      <vt:lpstr>微軟正黑體</vt:lpstr>
      <vt:lpstr>新細明體</vt:lpstr>
      <vt:lpstr>Calibri</vt:lpstr>
      <vt:lpstr>Calibri Light</vt:lpstr>
      <vt:lpstr>Century Gothic</vt:lpstr>
      <vt:lpstr>Wingdings 2</vt:lpstr>
      <vt:lpstr>Wingdings 3</vt:lpstr>
      <vt:lpstr>HDOfficeLightV0</vt:lpstr>
      <vt:lpstr>切割線</vt:lpstr>
      <vt:lpstr>我的小檔案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2019-09-11T00:53:36Z</dcterms:created>
  <dcterms:modified xsi:type="dcterms:W3CDTF">2019-09-18T01:12:29Z</dcterms:modified>
</cp:coreProperties>
</file>