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C269F-3B24-42CD-927A-B0BEAD1BDEF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403-2253-4A8D-9382-66973D5FF9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1149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C269F-3B24-42CD-927A-B0BEAD1BDEF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403-2253-4A8D-9382-66973D5FF9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455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C269F-3B24-42CD-927A-B0BEAD1BDEF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403-2253-4A8D-9382-66973D5FF9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86819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C269F-3B24-42CD-927A-B0BEAD1BDEF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403-2253-4A8D-9382-66973D5FF92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86970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C269F-3B24-42CD-927A-B0BEAD1BDEF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403-2253-4A8D-9382-66973D5FF9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71658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C269F-3B24-42CD-927A-B0BEAD1BDEF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403-2253-4A8D-9382-66973D5FF9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35699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C269F-3B24-42CD-927A-B0BEAD1BDEF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403-2253-4A8D-9382-66973D5FF9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80160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C269F-3B24-42CD-927A-B0BEAD1BDEF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403-2253-4A8D-9382-66973D5FF9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50172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C269F-3B24-42CD-927A-B0BEAD1BDEF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403-2253-4A8D-9382-66973D5FF9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4358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C269F-3B24-42CD-927A-B0BEAD1BDEF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403-2253-4A8D-9382-66973D5FF9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2808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C269F-3B24-42CD-927A-B0BEAD1BDEF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403-2253-4A8D-9382-66973D5FF9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5112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C269F-3B24-42CD-927A-B0BEAD1BDEF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403-2253-4A8D-9382-66973D5FF9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1729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C269F-3B24-42CD-927A-B0BEAD1BDEF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403-2253-4A8D-9382-66973D5FF9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9988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C269F-3B24-42CD-927A-B0BEAD1BDEF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403-2253-4A8D-9382-66973D5FF9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0920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C269F-3B24-42CD-927A-B0BEAD1BDEF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403-2253-4A8D-9382-66973D5FF9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5014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C269F-3B24-42CD-927A-B0BEAD1BDEF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403-2253-4A8D-9382-66973D5FF9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1274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C269F-3B24-42CD-927A-B0BEAD1BDEF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403-2253-4A8D-9382-66973D5FF9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6046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94C269F-3B24-42CD-927A-B0BEAD1BDEF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4A13403-2253-4A8D-9382-66973D5FF9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5118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809" r:id="rId12"/>
    <p:sldLayoutId id="2147483810" r:id="rId13"/>
    <p:sldLayoutId id="2147483811" r:id="rId14"/>
    <p:sldLayoutId id="2147483812" r:id="rId15"/>
    <p:sldLayoutId id="2147483813" r:id="rId16"/>
    <p:sldLayoutId id="2147483814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347198"/>
            <a:ext cx="11978640" cy="2509213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自我介紹</a:t>
            </a:r>
            <a:endParaRPr lang="zh-TW" altLang="en-US" sz="6000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509452" y="3037699"/>
            <a:ext cx="12723223" cy="685800"/>
          </a:xfrm>
        </p:spPr>
        <p:txBody>
          <a:bodyPr>
            <a:noAutofit/>
          </a:bodyPr>
          <a:lstStyle/>
          <a:p>
            <a:r>
              <a:rPr lang="zh-TW" altLang="en-US" sz="2800" dirty="0" smtClean="0"/>
              <a:t>姓名：佳樂</a:t>
            </a:r>
            <a:endParaRPr lang="en-US" altLang="zh-TW" sz="2800" dirty="0" smtClean="0"/>
          </a:p>
          <a:p>
            <a:r>
              <a:rPr lang="zh-TW" altLang="en-US" sz="2800" dirty="0" smtClean="0"/>
              <a:t>星座：天蠍</a:t>
            </a:r>
            <a:endParaRPr lang="en-US" altLang="zh-TW" sz="2800" dirty="0" smtClean="0"/>
          </a:p>
          <a:p>
            <a:r>
              <a:rPr lang="zh-TW" altLang="en-US" sz="2800" dirty="0" smtClean="0"/>
              <a:t>興趣：在家耍廢</a:t>
            </a:r>
            <a:endParaRPr lang="en-US" altLang="zh-TW" sz="2800" dirty="0" smtClean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" y="2099636"/>
            <a:ext cx="3583351" cy="3822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7172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Words>13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Tw Cen MT</vt:lpstr>
      <vt:lpstr>文鼎空疊圓</vt:lpstr>
      <vt:lpstr>新細明體</vt:lpstr>
      <vt:lpstr>Arial</vt:lpstr>
      <vt:lpstr>小水滴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2019-09-11T00:53:37Z</dcterms:created>
  <dcterms:modified xsi:type="dcterms:W3CDTF">2019-09-18T01:12:49Z</dcterms:modified>
</cp:coreProperties>
</file>