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91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950BB-ED4A-40CB-B88E-F84AE027E3CF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B73A3-5517-46A3-A980-07309F8C72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10014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950BB-ED4A-40CB-B88E-F84AE027E3CF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B73A3-5517-46A3-A980-07309F8C72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60959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950BB-ED4A-40CB-B88E-F84AE027E3CF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B73A3-5517-46A3-A980-07309F8C72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64605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950BB-ED4A-40CB-B88E-F84AE027E3CF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B73A3-5517-46A3-A980-07309F8C720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722793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950BB-ED4A-40CB-B88E-F84AE027E3CF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B73A3-5517-46A3-A980-07309F8C72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886988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950BB-ED4A-40CB-B88E-F84AE027E3CF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B73A3-5517-46A3-A980-07309F8C720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648402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950BB-ED4A-40CB-B88E-F84AE027E3CF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B73A3-5517-46A3-A980-07309F8C72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386607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950BB-ED4A-40CB-B88E-F84AE027E3CF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B73A3-5517-46A3-A980-07309F8C72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44842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950BB-ED4A-40CB-B88E-F84AE027E3CF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B73A3-5517-46A3-A980-07309F8C72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08232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950BB-ED4A-40CB-B88E-F84AE027E3CF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B73A3-5517-46A3-A980-07309F8C72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289760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950BB-ED4A-40CB-B88E-F84AE027E3CF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B73A3-5517-46A3-A980-07309F8C72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46495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950BB-ED4A-40CB-B88E-F84AE027E3CF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B73A3-5517-46A3-A980-07309F8C72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85358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950BB-ED4A-40CB-B88E-F84AE027E3CF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B73A3-5517-46A3-A980-07309F8C72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93325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950BB-ED4A-40CB-B88E-F84AE027E3CF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B73A3-5517-46A3-A980-07309F8C72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31605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950BB-ED4A-40CB-B88E-F84AE027E3CF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B73A3-5517-46A3-A980-07309F8C72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962043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950BB-ED4A-40CB-B88E-F84AE027E3CF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B73A3-5517-46A3-A980-07309F8C72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61516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950BB-ED4A-40CB-B88E-F84AE027E3CF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B73A3-5517-46A3-A980-07309F8C72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31142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FF9950BB-ED4A-40CB-B88E-F84AE027E3CF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CEB73A3-5517-46A3-A980-07309F8C72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6095390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092" r:id="rId1"/>
    <p:sldLayoutId id="2147484093" r:id="rId2"/>
    <p:sldLayoutId id="2147484094" r:id="rId3"/>
    <p:sldLayoutId id="2147484095" r:id="rId4"/>
    <p:sldLayoutId id="2147484096" r:id="rId5"/>
    <p:sldLayoutId id="2147484097" r:id="rId6"/>
    <p:sldLayoutId id="2147484098" r:id="rId7"/>
    <p:sldLayoutId id="2147484099" r:id="rId8"/>
    <p:sldLayoutId id="2147484100" r:id="rId9"/>
    <p:sldLayoutId id="2147484101" r:id="rId10"/>
    <p:sldLayoutId id="2147484102" r:id="rId11"/>
    <p:sldLayoutId id="2147484103" r:id="rId12"/>
    <p:sldLayoutId id="2147484104" r:id="rId13"/>
    <p:sldLayoutId id="2147484105" r:id="rId14"/>
    <p:sldLayoutId id="2147484106" r:id="rId15"/>
    <p:sldLayoutId id="2147484107" r:id="rId16"/>
    <p:sldLayoutId id="2147484108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069771" y="-188882"/>
            <a:ext cx="7367453" cy="1825096"/>
          </a:xfrm>
        </p:spPr>
        <p:txBody>
          <a:bodyPr/>
          <a:lstStyle/>
          <a:p>
            <a:r>
              <a:rPr lang="zh-TW" altLang="en-US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我的小檔案</a:t>
            </a:r>
            <a:endParaRPr lang="zh-TW" altLang="en-US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161211" y="1479461"/>
            <a:ext cx="3474720" cy="2465908"/>
          </a:xfrm>
        </p:spPr>
        <p:txBody>
          <a:bodyPr>
            <a:noAutofit/>
          </a:bodyPr>
          <a:lstStyle/>
          <a:p>
            <a:r>
              <a:rPr lang="zh-TW" altLang="en-US" sz="2400" dirty="0" smtClean="0">
                <a:solidFill>
                  <a:srgbClr val="FFFFFF"/>
                </a:solidFill>
              </a:rPr>
              <a:t>姓名：貝希</a:t>
            </a:r>
            <a:endParaRPr lang="en-US" altLang="zh-TW" sz="2400" dirty="0" smtClean="0">
              <a:solidFill>
                <a:srgbClr val="FFFFFF"/>
              </a:solidFill>
            </a:endParaRPr>
          </a:p>
          <a:p>
            <a:r>
              <a:rPr lang="zh-TW" altLang="en-US" sz="2400" dirty="0" smtClean="0">
                <a:solidFill>
                  <a:srgbClr val="FFFFFF"/>
                </a:solidFill>
              </a:rPr>
              <a:t>星座：天蠍</a:t>
            </a:r>
            <a:endParaRPr lang="en-US" altLang="zh-TW" sz="2400" dirty="0">
              <a:solidFill>
                <a:srgbClr val="FFFFFF"/>
              </a:solidFill>
            </a:endParaRPr>
          </a:p>
          <a:p>
            <a:r>
              <a:rPr lang="zh-TW" altLang="en-US" sz="2400" dirty="0" smtClean="0">
                <a:solidFill>
                  <a:srgbClr val="FFFFFF"/>
                </a:solidFill>
              </a:rPr>
              <a:t>興趣：在家看電視耍廢</a:t>
            </a:r>
            <a:endParaRPr lang="en-US" altLang="zh-TW" sz="2400" dirty="0" smtClean="0">
              <a:solidFill>
                <a:srgbClr val="FFFFFF"/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914" y="1479461"/>
            <a:ext cx="4139543" cy="48728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65462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切割線">
  <a:themeElements>
    <a:clrScheme name="切割線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切割線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切割線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47</TotalTime>
  <Words>18</Words>
  <Application>Microsoft Office PowerPoint</Application>
  <PresentationFormat>如螢幕大小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文鼎甜妞體P</vt:lpstr>
      <vt:lpstr>微軟正黑體</vt:lpstr>
      <vt:lpstr>Century Gothic</vt:lpstr>
      <vt:lpstr>Wingdings 3</vt:lpstr>
      <vt:lpstr>切割線</vt:lpstr>
      <vt:lpstr>我的小檔案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我的小檔案</dc:title>
  <dc:creator>Windows 使用者</dc:creator>
  <cp:lastModifiedBy>Windows 使用者</cp:lastModifiedBy>
  <cp:revision>6</cp:revision>
  <dcterms:created xsi:type="dcterms:W3CDTF">2019-09-11T00:53:53Z</dcterms:created>
  <dcterms:modified xsi:type="dcterms:W3CDTF">2019-09-18T01:12:39Z</dcterms:modified>
</cp:coreProperties>
</file>