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  <p:sldMasterId id="2147483737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F084E1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2529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42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52455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2766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212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502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5767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0564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71040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472718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0157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48835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63262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584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8185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17460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50199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702954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7123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0618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9926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4437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6909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197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07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3775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316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4880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826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6D65C-A6F9-4777-9A50-A924560D377A}" type="datetimeFigureOut">
              <a:rPr lang="zh-TW" altLang="en-US" smtClean="0"/>
              <a:t>2019/9/11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99765-86D7-42E8-9665-6E911A1008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621146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18902" y="1538443"/>
            <a:ext cx="5421087" cy="2047894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rgbClr val="FF00FF"/>
                </a:solidFill>
                <a:latin typeface="文鼎中楷" panose="020B0609010101010101" pitchFamily="49" charset="-120"/>
                <a:ea typeface="文鼎中楷" panose="020B0609010101010101" pitchFamily="49" charset="-120"/>
              </a:rPr>
              <a:t>我的自我介紹</a:t>
            </a:r>
            <a:endParaRPr lang="zh-TW" altLang="en-US" sz="6600" dirty="0">
              <a:solidFill>
                <a:srgbClr val="FF00FF"/>
              </a:solidFill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10341" y="3557237"/>
            <a:ext cx="4258491" cy="3111934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solidFill>
                  <a:srgbClr val="00FFFF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姓名：子瀞</a:t>
            </a:r>
            <a:endParaRPr lang="en-US" altLang="zh-TW" sz="3600" dirty="0" smtClean="0">
              <a:solidFill>
                <a:srgbClr val="00FFFF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r>
              <a:rPr lang="zh-TW" altLang="en-US" sz="3600" dirty="0" smtClean="0">
                <a:solidFill>
                  <a:srgbClr val="00FFFF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星座：天蠍</a:t>
            </a:r>
            <a:endParaRPr lang="en-US" altLang="zh-TW" sz="3600" dirty="0" smtClean="0">
              <a:solidFill>
                <a:srgbClr val="00FFFF"/>
              </a:solidFill>
              <a:latin typeface="細明體" panose="02020509000000000000" pitchFamily="49" charset="-120"/>
              <a:ea typeface="細明體" panose="02020509000000000000" pitchFamily="49" charset="-120"/>
            </a:endParaRPr>
          </a:p>
          <a:p>
            <a:r>
              <a:rPr lang="zh-TW" altLang="en-US" sz="3600" dirty="0" smtClean="0">
                <a:solidFill>
                  <a:srgbClr val="00FFFF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興趣：跳</a:t>
            </a:r>
            <a:r>
              <a:rPr lang="zh-TW" altLang="en-US" sz="3600" dirty="0">
                <a:solidFill>
                  <a:srgbClr val="00FFFF"/>
                </a:solidFill>
                <a:latin typeface="細明體" panose="02020509000000000000" pitchFamily="49" charset="-120"/>
                <a:ea typeface="細明體" panose="02020509000000000000" pitchFamily="49" charset="-120"/>
              </a:rPr>
              <a:t>舞</a:t>
            </a:r>
          </a:p>
        </p:txBody>
      </p:sp>
    </p:spTree>
    <p:extLst>
      <p:ext uri="{BB962C8B-B14F-4D97-AF65-F5344CB8AC3E}">
        <p14:creationId xmlns:p14="http://schemas.microsoft.com/office/powerpoint/2010/main" val="3143033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TM02900771[[fn=扇形區]]</Template>
  <TotalTime>30</TotalTime>
  <Words>13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11" baseType="lpstr">
      <vt:lpstr>文鼎中楷</vt:lpstr>
      <vt:lpstr>細明體</vt:lpstr>
      <vt:lpstr>新細明體</vt:lpstr>
      <vt:lpstr>Arial</vt:lpstr>
      <vt:lpstr>Calibri</vt:lpstr>
      <vt:lpstr>Calibri Light</vt:lpstr>
      <vt:lpstr>Century Gothic</vt:lpstr>
      <vt:lpstr>Wingdings 2</vt:lpstr>
      <vt:lpstr>HDOfficeLightV0</vt:lpstr>
      <vt:lpstr>飛機雲</vt:lpstr>
      <vt:lpstr>我的自我介紹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我的自我介紹</dc:title>
  <dc:creator>Windows 使用者</dc:creator>
  <cp:lastModifiedBy>Windows 使用者</cp:lastModifiedBy>
  <cp:revision>4</cp:revision>
  <dcterms:created xsi:type="dcterms:W3CDTF">2019-09-11T00:53:39Z</dcterms:created>
  <dcterms:modified xsi:type="dcterms:W3CDTF">2019-09-11T01:24:02Z</dcterms:modified>
</cp:coreProperties>
</file>