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991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775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650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916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662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140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19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521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93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68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63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95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10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99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7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03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02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5023-C8EC-4F37-93C1-FB76A969DB4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3E1D9-3C6D-4DCC-84AF-12AE5317C5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7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37606" y="1005841"/>
            <a:ext cx="7315200" cy="1423852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自</a:t>
            </a:r>
            <a:r>
              <a:rPr lang="zh-TW" alt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我</a:t>
            </a:r>
            <a:r>
              <a:rPr lang="zh-TW" altLang="en-US" sz="9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介</a:t>
            </a:r>
            <a:r>
              <a:rPr lang="zh-TW" alt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紹</a:t>
            </a:r>
            <a:endParaRPr lang="zh-TW" altLang="en-US" sz="9600" dirty="0">
              <a:solidFill>
                <a:schemeClr val="accent1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582" y="2475412"/>
            <a:ext cx="6021978" cy="2730138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姓名：文馨</a:t>
            </a:r>
            <a:endParaRPr lang="en-US" altLang="zh-TW" sz="40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r>
              <a:rPr lang="zh-TW" alt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星座：</a:t>
            </a:r>
            <a:r>
              <a:rPr lang="zh-TW" alt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天蠍</a:t>
            </a:r>
            <a:endParaRPr lang="en-US" altLang="zh-TW" sz="40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興趣：</a:t>
            </a:r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游泳</a:t>
            </a:r>
            <a:endParaRPr lang="en-US" altLang="zh-TW" sz="40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r>
              <a:rPr lang="zh-TW" alt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喜歡：閱讀</a:t>
            </a:r>
            <a:endParaRPr lang="zh-TW" altLang="en-US" sz="4000" dirty="0">
              <a:solidFill>
                <a:schemeClr val="accent6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250" y="2358442"/>
            <a:ext cx="3762579" cy="296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64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14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2019-09-11T00:53:27Z</dcterms:created>
  <dcterms:modified xsi:type="dcterms:W3CDTF">2019-09-18T01:12:49Z</dcterms:modified>
</cp:coreProperties>
</file>