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5880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6081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4226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91067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6192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46097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216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0376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5959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037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3361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765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64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600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2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2473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085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A3950-AE2F-49C0-90DC-65332096B31E}" type="datetimeFigureOut">
              <a:rPr lang="zh-TW" altLang="en-US" smtClean="0"/>
              <a:t>2019/9/18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04D56-3A81-4A96-8F43-18532447966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6077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40080" y="1947097"/>
            <a:ext cx="7694024" cy="1501497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自我介紹        </a:t>
            </a:r>
            <a:r>
              <a:rPr lang="en-US" altLang="zh-TW" sz="107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H</a:t>
            </a:r>
            <a:r>
              <a:rPr lang="en-US" altLang="zh-TW" sz="107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I</a:t>
            </a:r>
            <a:endParaRPr lang="zh-TW" altLang="en-US" sz="10700" dirty="0">
              <a:solidFill>
                <a:schemeClr val="accent6">
                  <a:lumMod val="40000"/>
                  <a:lumOff val="60000"/>
                </a:schemeClr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83771" y="3631474"/>
            <a:ext cx="8360229" cy="1642947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66FF"/>
                </a:solidFill>
              </a:rPr>
              <a:t>姓名</a:t>
            </a:r>
            <a:r>
              <a:rPr lang="en-US" altLang="zh-TW" dirty="0" smtClean="0">
                <a:solidFill>
                  <a:srgbClr val="FF66FF"/>
                </a:solidFill>
              </a:rPr>
              <a:t>:</a:t>
            </a:r>
            <a:r>
              <a:rPr lang="zh-TW" altLang="en-US" dirty="0" smtClean="0">
                <a:solidFill>
                  <a:srgbClr val="FF66FF"/>
                </a:solidFill>
              </a:rPr>
              <a:t>婷婷  愛喝</a:t>
            </a:r>
            <a:r>
              <a:rPr lang="en-US" altLang="zh-TW" dirty="0" smtClean="0">
                <a:solidFill>
                  <a:srgbClr val="FF66FF"/>
                </a:solidFill>
              </a:rPr>
              <a:t>:</a:t>
            </a:r>
            <a:r>
              <a:rPr lang="zh-TW" altLang="en-US" dirty="0" smtClean="0">
                <a:solidFill>
                  <a:srgbClr val="FF66FF"/>
                </a:solidFill>
              </a:rPr>
              <a:t>拿鐵</a:t>
            </a:r>
            <a:endParaRPr lang="en-US" altLang="zh-TW" dirty="0" smtClean="0">
              <a:solidFill>
                <a:srgbClr val="FF66FF"/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星座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處女</a:t>
            </a:r>
            <a:endParaRPr lang="en-US" altLang="zh-TW" sz="24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zh-TW" altLang="en-US" dirty="0" smtClean="0">
                <a:solidFill>
                  <a:srgbClr val="FF66FF"/>
                </a:solidFill>
              </a:rPr>
              <a:t>專長</a:t>
            </a:r>
            <a:r>
              <a:rPr lang="en-US" altLang="zh-TW" dirty="0" smtClean="0">
                <a:solidFill>
                  <a:srgbClr val="FF66FF"/>
                </a:solidFill>
              </a:rPr>
              <a:t>:</a:t>
            </a:r>
            <a:r>
              <a:rPr lang="zh-TW" altLang="en-US" dirty="0" smtClean="0">
                <a:solidFill>
                  <a:srgbClr val="FF66FF"/>
                </a:solidFill>
              </a:rPr>
              <a:t>畫畫</a:t>
            </a:r>
            <a:endParaRPr lang="en-US" altLang="zh-TW" dirty="0" smtClean="0">
              <a:solidFill>
                <a:srgbClr val="FF66FF"/>
              </a:solidFill>
            </a:endParaRPr>
          </a:p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興趣</a:t>
            </a:r>
            <a:r>
              <a:rPr lang="en-US" altLang="zh-TW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: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吃飯</a:t>
            </a:r>
            <a:endParaRPr lang="en-US" altLang="zh-TW" dirty="0" smtClean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4478" y="1947097"/>
            <a:ext cx="2049704" cy="2736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987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57</TotalTime>
  <Words>17</Words>
  <Application>Microsoft Office PowerPoint</Application>
  <PresentationFormat>如螢幕大小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文鼎俏黑體P</vt:lpstr>
      <vt:lpstr>新細明體</vt:lpstr>
      <vt:lpstr>Arial</vt:lpstr>
      <vt:lpstr>Century Gothic</vt:lpstr>
      <vt:lpstr>飛機雲</vt:lpstr>
      <vt:lpstr>  自我介紹        HI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8</cp:revision>
  <dcterms:created xsi:type="dcterms:W3CDTF">2019-09-11T00:53:56Z</dcterms:created>
  <dcterms:modified xsi:type="dcterms:W3CDTF">2019-09-18T01:28:35Z</dcterms:modified>
</cp:coreProperties>
</file>