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89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3059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9867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1221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3537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12981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6921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7038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9769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0950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8979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719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9937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5334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359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0603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7328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23727-84E1-40CE-BE83-6C982CCE41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506E6-F80F-4B09-A593-B0CF4AD7A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86008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  <p:sldLayoutId id="2147483898" r:id="rId14"/>
    <p:sldLayoutId id="2147483899" r:id="rId15"/>
    <p:sldLayoutId id="2147483900" r:id="rId16"/>
    <p:sldLayoutId id="214748390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75968" y="1870069"/>
            <a:ext cx="73152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Gentium Basic" panose="02000503060000020004" pitchFamily="2" charset="0"/>
              </a:rPr>
              <a:t>自我介紹</a:t>
            </a:r>
            <a:endParaRPr lang="zh-TW" altLang="en-US" dirty="0">
              <a:solidFill>
                <a:srgbClr val="00B0F0"/>
              </a:solidFill>
              <a:latin typeface="Gentium Basic" panose="02000503060000020004" pitchFamily="2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7002" y="3763453"/>
            <a:ext cx="6858000" cy="1655762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 smtClean="0">
                <a:solidFill>
                  <a:srgbClr val="99FF33"/>
                </a:solidFill>
              </a:rPr>
              <a:t>姓名：洋洋</a:t>
            </a:r>
            <a:endParaRPr lang="en-US" altLang="zh-TW" sz="3200" dirty="0" smtClean="0">
              <a:solidFill>
                <a:srgbClr val="99FF33"/>
              </a:solidFill>
            </a:endParaRPr>
          </a:p>
          <a:p>
            <a:r>
              <a:rPr lang="zh-TW" altLang="en-US" sz="3200" dirty="0" smtClean="0">
                <a:solidFill>
                  <a:srgbClr val="99FF33"/>
                </a:solidFill>
              </a:rPr>
              <a:t>愛喝：可樂</a:t>
            </a:r>
            <a:endParaRPr lang="en-US" altLang="zh-TW" sz="3200" dirty="0" smtClean="0">
              <a:solidFill>
                <a:srgbClr val="99FF33"/>
              </a:solidFill>
            </a:endParaRPr>
          </a:p>
          <a:p>
            <a:r>
              <a:rPr lang="zh-TW" altLang="en-US" sz="3200" dirty="0" smtClean="0">
                <a:solidFill>
                  <a:srgbClr val="99FF33"/>
                </a:solidFill>
              </a:rPr>
              <a:t>興趣</a:t>
            </a:r>
            <a:r>
              <a:rPr lang="zh-TW" altLang="en-US" sz="3200" dirty="0" smtClean="0">
                <a:solidFill>
                  <a:srgbClr val="99FF33"/>
                </a:solidFill>
              </a:rPr>
              <a:t>：打鼓</a:t>
            </a:r>
            <a:endParaRPr lang="en-US" altLang="zh-TW" sz="3200" dirty="0" smtClean="0">
              <a:solidFill>
                <a:srgbClr val="99FF33"/>
              </a:solidFill>
            </a:endParaRP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0227" y="1539044"/>
            <a:ext cx="3767655" cy="4312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52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49</TotalTime>
  <Words>11</Words>
  <Application>Microsoft Office PowerPoint</Application>
  <PresentationFormat>如螢幕大小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Century Gothic</vt:lpstr>
      <vt:lpstr>Gentium Basic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2019-09-11T00:53:23Z</dcterms:created>
  <dcterms:modified xsi:type="dcterms:W3CDTF">2019-09-18T01:13:03Z</dcterms:modified>
</cp:coreProperties>
</file>