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333" autoAdjust="0"/>
  </p:normalViewPr>
  <p:slideViewPr>
    <p:cSldViewPr snapToGrid="0">
      <p:cViewPr varScale="1">
        <p:scale>
          <a:sx n="69" d="100"/>
          <a:sy n="69" d="100"/>
        </p:scale>
        <p:origin x="1440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87CDC9-D916-4A0C-8D4E-6B432DE0AB5C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D63AC7-116B-4E08-93C9-DB8F1C9109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725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D63AC7-116B-4E08-93C9-DB8F1C910953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73322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D2CE2-1247-4820-B47B-4F6A923C8B84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6B3C5-4688-4A54-9863-993188DDA8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973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D2CE2-1247-4820-B47B-4F6A923C8B84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6B3C5-4688-4A54-9863-993188DDA8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3663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D2CE2-1247-4820-B47B-4F6A923C8B84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6B3C5-4688-4A54-9863-993188DDA8D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35737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D2CE2-1247-4820-B47B-4F6A923C8B84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6B3C5-4688-4A54-9863-993188DDA8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43875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D2CE2-1247-4820-B47B-4F6A923C8B84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6B3C5-4688-4A54-9863-993188DDA8D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738991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D2CE2-1247-4820-B47B-4F6A923C8B84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6B3C5-4688-4A54-9863-993188DDA8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8513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D2CE2-1247-4820-B47B-4F6A923C8B84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6B3C5-4688-4A54-9863-993188DDA8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64148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D2CE2-1247-4820-B47B-4F6A923C8B84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6B3C5-4688-4A54-9863-993188DDA8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9798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D2CE2-1247-4820-B47B-4F6A923C8B84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6B3C5-4688-4A54-9863-993188DDA8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4342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D2CE2-1247-4820-B47B-4F6A923C8B84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6B3C5-4688-4A54-9863-993188DDA8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5244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D2CE2-1247-4820-B47B-4F6A923C8B84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6B3C5-4688-4A54-9863-993188DDA8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2831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D2CE2-1247-4820-B47B-4F6A923C8B84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6B3C5-4688-4A54-9863-993188DDA8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4025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D2CE2-1247-4820-B47B-4F6A923C8B84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6B3C5-4688-4A54-9863-993188DDA8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1380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D2CE2-1247-4820-B47B-4F6A923C8B84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6B3C5-4688-4A54-9863-993188DDA8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1298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D2CE2-1247-4820-B47B-4F6A923C8B84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6B3C5-4688-4A54-9863-993188DDA8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668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D2CE2-1247-4820-B47B-4F6A923C8B84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6B3C5-4688-4A54-9863-993188DDA8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7461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ED2CE2-1247-4820-B47B-4F6A923C8B84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F66B3C5-4688-4A54-9863-993188DDA8D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074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1" r:id="rId1"/>
    <p:sldLayoutId id="2147483822" r:id="rId2"/>
    <p:sldLayoutId id="2147483823" r:id="rId3"/>
    <p:sldLayoutId id="2147483824" r:id="rId4"/>
    <p:sldLayoutId id="2147483825" r:id="rId5"/>
    <p:sldLayoutId id="2147483826" r:id="rId6"/>
    <p:sldLayoutId id="2147483827" r:id="rId7"/>
    <p:sldLayoutId id="2147483828" r:id="rId8"/>
    <p:sldLayoutId id="2147483829" r:id="rId9"/>
    <p:sldLayoutId id="2147483830" r:id="rId10"/>
    <p:sldLayoutId id="2147483831" r:id="rId11"/>
    <p:sldLayoutId id="2147483832" r:id="rId12"/>
    <p:sldLayoutId id="2147483833" r:id="rId13"/>
    <p:sldLayoutId id="2147483834" r:id="rId14"/>
    <p:sldLayoutId id="2147483835" r:id="rId15"/>
    <p:sldLayoutId id="214748383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2217060" y="498764"/>
            <a:ext cx="7871177" cy="2211451"/>
          </a:xfrm>
        </p:spPr>
        <p:txBody>
          <a:bodyPr>
            <a:normAutofit fontScale="90000"/>
          </a:bodyPr>
          <a:lstStyle/>
          <a:p>
            <a:r>
              <a:rPr lang="zh-TW" altLang="en-US" sz="7200" dirty="0">
                <a:solidFill>
                  <a:srgbClr val="00B0F0"/>
                </a:solidFill>
              </a:rPr>
              <a:t/>
            </a:r>
            <a:br>
              <a:rPr lang="zh-TW" altLang="en-US" sz="7200" dirty="0">
                <a:solidFill>
                  <a:srgbClr val="00B0F0"/>
                </a:solidFill>
              </a:rPr>
            </a:br>
            <a:r>
              <a:rPr lang="zh-TW" altLang="en-US" sz="7200" dirty="0" smtClean="0">
                <a:solidFill>
                  <a:srgbClr val="00B0F0"/>
                </a:solidFill>
              </a:rPr>
              <a:t>個人檔案</a:t>
            </a:r>
            <a:endParaRPr lang="zh-TW" altLang="en-US" sz="7200" dirty="0">
              <a:solidFill>
                <a:srgbClr val="00B0F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-1342429" y="2732648"/>
            <a:ext cx="6858000" cy="1655762"/>
          </a:xfrm>
        </p:spPr>
        <p:txBody>
          <a:bodyPr>
            <a:noAutofit/>
          </a:bodyPr>
          <a:lstStyle/>
          <a:p>
            <a:r>
              <a:rPr lang="zh-TW" altLang="en-US" sz="4800" dirty="0" smtClean="0">
                <a:solidFill>
                  <a:srgbClr val="00B050"/>
                </a:solidFill>
              </a:rPr>
              <a:t>姓名：冠穎</a:t>
            </a:r>
            <a:endParaRPr lang="en-US" altLang="zh-TW" sz="4800" dirty="0">
              <a:solidFill>
                <a:srgbClr val="FF0000"/>
              </a:solidFill>
            </a:endParaRPr>
          </a:p>
          <a:p>
            <a:r>
              <a:rPr lang="zh-TW" altLang="en-US" sz="4800" dirty="0" smtClean="0">
                <a:solidFill>
                  <a:srgbClr val="FF0000"/>
                </a:solidFill>
              </a:rPr>
              <a:t>愛吃</a:t>
            </a:r>
            <a:r>
              <a:rPr lang="en-US" altLang="zh-TW" sz="4800" dirty="0" smtClean="0">
                <a:solidFill>
                  <a:srgbClr val="FF0000"/>
                </a:solidFill>
              </a:rPr>
              <a:t>:</a:t>
            </a:r>
            <a:r>
              <a:rPr lang="zh-TW" altLang="en-US" sz="4800" dirty="0" smtClean="0">
                <a:solidFill>
                  <a:srgbClr val="FF0000"/>
                </a:solidFill>
              </a:rPr>
              <a:t>牛肉</a:t>
            </a:r>
            <a:endParaRPr lang="en-US" altLang="zh-TW" sz="4800" dirty="0" smtClean="0">
              <a:solidFill>
                <a:srgbClr val="FF0000"/>
              </a:solidFill>
            </a:endParaRPr>
          </a:p>
          <a:p>
            <a:r>
              <a:rPr lang="zh-TW" altLang="en-US" sz="4800" dirty="0" smtClean="0">
                <a:solidFill>
                  <a:srgbClr val="FFC000"/>
                </a:solidFill>
              </a:rPr>
              <a:t>星座</a:t>
            </a:r>
            <a:r>
              <a:rPr lang="en-US" altLang="zh-TW" sz="4800" dirty="0" smtClean="0">
                <a:solidFill>
                  <a:srgbClr val="FFC000"/>
                </a:solidFill>
              </a:rPr>
              <a:t>:</a:t>
            </a:r>
            <a:r>
              <a:rPr lang="zh-TW" altLang="en-US" sz="4800" dirty="0" smtClean="0">
                <a:solidFill>
                  <a:srgbClr val="FFC000"/>
                </a:solidFill>
              </a:rPr>
              <a:t>雙子座</a:t>
            </a:r>
            <a:endParaRPr lang="en-US" altLang="zh-TW" sz="4800" dirty="0" smtClean="0">
              <a:solidFill>
                <a:srgbClr val="FFC000"/>
              </a:solidFill>
            </a:endParaRPr>
          </a:p>
          <a:p>
            <a:r>
              <a:rPr lang="zh-TW" altLang="en-US" sz="4800" dirty="0" smtClean="0">
                <a:solidFill>
                  <a:srgbClr val="7030A0"/>
                </a:solidFill>
              </a:rPr>
              <a:t>興趣</a:t>
            </a:r>
            <a:r>
              <a:rPr lang="en-US" altLang="zh-TW" sz="4800" dirty="0" smtClean="0">
                <a:solidFill>
                  <a:srgbClr val="7030A0"/>
                </a:solidFill>
              </a:rPr>
              <a:t>:</a:t>
            </a:r>
            <a:r>
              <a:rPr lang="zh-TW" altLang="en-US" sz="4800" dirty="0" smtClean="0">
                <a:solidFill>
                  <a:srgbClr val="7030A0"/>
                </a:solidFill>
              </a:rPr>
              <a:t>足球</a:t>
            </a:r>
            <a:endParaRPr lang="zh-TW" altLang="en-US" sz="4800" dirty="0">
              <a:solidFill>
                <a:srgbClr val="7030A0"/>
              </a:solidFill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045" y="1276846"/>
            <a:ext cx="2444708" cy="4328535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5571" y="1643659"/>
            <a:ext cx="2274559" cy="3833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90629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49</TotalTime>
  <Words>15</Words>
  <Application>Microsoft Office PowerPoint</Application>
  <PresentationFormat>如螢幕大小 (4:3)</PresentationFormat>
  <Paragraphs>6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微軟正黑體</vt:lpstr>
      <vt:lpstr>新細明體</vt:lpstr>
      <vt:lpstr>Arial</vt:lpstr>
      <vt:lpstr>Calibri</vt:lpstr>
      <vt:lpstr>Trebuchet MS</vt:lpstr>
      <vt:lpstr>Wingdings 3</vt:lpstr>
      <vt:lpstr>多面向</vt:lpstr>
      <vt:lpstr> 個人檔案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個人檔案</dc:title>
  <dc:creator>Windows 使用者</dc:creator>
  <cp:lastModifiedBy>Windows 使用者</cp:lastModifiedBy>
  <cp:revision>8</cp:revision>
  <dcterms:created xsi:type="dcterms:W3CDTF">2019-09-11T00:53:35Z</dcterms:created>
  <dcterms:modified xsi:type="dcterms:W3CDTF">2019-09-18T01:13:07Z</dcterms:modified>
</cp:coreProperties>
</file>