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8" d="100"/>
          <a:sy n="98" d="100"/>
        </p:scale>
        <p:origin x="600" y="-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36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45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838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3911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429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89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828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3132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5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5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13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69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7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470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71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32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1392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EDED959-770E-454C-A896-9DAD1A2D7FD9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6AC8949-A11D-4A9D-BB23-9BB36A8CFE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321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29789" y="533399"/>
            <a:ext cx="6154713" cy="312420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個</a:t>
            </a:r>
            <a:r>
              <a:rPr lang="zh-TW" altLang="en-US" dirty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人</a:t>
            </a:r>
            <a:r>
              <a:rPr lang="zh-TW" altLang="en-US" dirty="0" smtClean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檔案</a:t>
            </a:r>
            <a:endParaRPr lang="zh-TW" altLang="en-US" dirty="0">
              <a:solidFill>
                <a:srgbClr val="FFFF0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9789" y="3801291"/>
            <a:ext cx="6858000" cy="1997251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姓名：碩軒</a:t>
            </a:r>
            <a:endParaRPr lang="en-US" altLang="zh-TW" sz="2800" dirty="0" smtClean="0">
              <a:solidFill>
                <a:srgbClr val="FFFF0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興趣：畫畫</a:t>
            </a:r>
            <a:endParaRPr lang="en-US" altLang="zh-TW" sz="2800" dirty="0" smtClean="0">
              <a:solidFill>
                <a:srgbClr val="FFFF0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星座：金</a:t>
            </a:r>
            <a:r>
              <a:rPr lang="zh-TW" altLang="en-US" sz="2800" dirty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牛</a:t>
            </a:r>
            <a:endParaRPr lang="en-US" altLang="zh-TW" sz="2800" dirty="0" smtClean="0">
              <a:solidFill>
                <a:srgbClr val="FFFF0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愛吃：冰棋玲</a:t>
            </a:r>
            <a:endParaRPr lang="zh-TW" altLang="en-US" sz="2800" dirty="0">
              <a:solidFill>
                <a:srgbClr val="FFFF0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145" y="2095499"/>
            <a:ext cx="4084674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597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</TotalTime>
  <Words>18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文鼎顏楷</vt:lpstr>
      <vt:lpstr>微軟正黑體</vt:lpstr>
      <vt:lpstr>Century Gothic</vt:lpstr>
      <vt:lpstr>Wingdings 3</vt:lpstr>
      <vt:lpstr>切割線</vt:lpstr>
      <vt:lpstr>個人檔案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個人檔案</dc:title>
  <dc:creator>Windows 使用者</dc:creator>
  <cp:lastModifiedBy>Windows 使用者</cp:lastModifiedBy>
  <cp:revision>7</cp:revision>
  <dcterms:created xsi:type="dcterms:W3CDTF">2019-09-11T00:53:36Z</dcterms:created>
  <dcterms:modified xsi:type="dcterms:W3CDTF">2019-09-18T01:19:12Z</dcterms:modified>
</cp:coreProperties>
</file>