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279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953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613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5847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41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207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855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952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3668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508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2362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146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484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817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9885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977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41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A63DC-C66F-4FCC-8C59-BC4A84825321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01DB3-9D10-4022-B75A-4102C4C6ED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355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  <p:sldLayoutId id="2147483941" r:id="rId17"/>
  </p:sldLayoutIdLst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889004"/>
            <a:ext cx="7315200" cy="1825096"/>
          </a:xfrm>
        </p:spPr>
        <p:txBody>
          <a:bodyPr>
            <a:noAutofit/>
          </a:bodyPr>
          <a:lstStyle/>
          <a:p>
            <a:r>
              <a:rPr lang="zh-TW" altLang="en-US" sz="10000" dirty="0" smtClean="0">
                <a:solidFill>
                  <a:srgbClr val="0070C0"/>
                </a:solidFill>
              </a:rPr>
              <a:t>自</a:t>
            </a:r>
            <a:r>
              <a:rPr lang="zh-TW" altLang="en-US" sz="10000" dirty="0" smtClean="0">
                <a:solidFill>
                  <a:srgbClr val="66FF66"/>
                </a:solidFill>
              </a:rPr>
              <a:t>我</a:t>
            </a:r>
            <a:r>
              <a:rPr lang="zh-TW" altLang="en-US" sz="10000" dirty="0" smtClean="0">
                <a:solidFill>
                  <a:srgbClr val="C00000"/>
                </a:solidFill>
              </a:rPr>
              <a:t>介</a:t>
            </a:r>
            <a:r>
              <a:rPr lang="zh-TW" altLang="en-US" sz="10000" dirty="0" smtClean="0">
                <a:solidFill>
                  <a:srgbClr val="7030A0"/>
                </a:solidFill>
              </a:rPr>
              <a:t>紹</a:t>
            </a:r>
            <a:endParaRPr lang="zh-TW" altLang="en-US" sz="10000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093368"/>
          </a:xfrm>
        </p:spPr>
        <p:txBody>
          <a:bodyPr>
            <a:noAutofit/>
          </a:bodyPr>
          <a:lstStyle/>
          <a:p>
            <a:r>
              <a:rPr lang="zh-TW" altLang="en-US" sz="6000" i="1" dirty="0" smtClean="0"/>
              <a:t>姓名</a:t>
            </a:r>
            <a:r>
              <a:rPr lang="en-US" altLang="zh-TW" sz="6000" i="1" dirty="0" smtClean="0">
                <a:latin typeface="Bahnschrift Light" panose="020B0502040204020203" pitchFamily="34" charset="0"/>
              </a:rPr>
              <a:t>:</a:t>
            </a:r>
            <a:r>
              <a:rPr lang="en-US" altLang="zh-TW" sz="6000" i="1" u="sng" dirty="0" err="1" smtClean="0">
                <a:latin typeface="Bahnschrift Light" panose="020B0502040204020203" pitchFamily="34" charset="0"/>
              </a:rPr>
              <a:t>kitgo</a:t>
            </a:r>
            <a:endParaRPr lang="en-US" altLang="zh-TW" sz="6000" i="1" u="sng" dirty="0" smtClean="0">
              <a:latin typeface="Bahnschrift Light" panose="020B0502040204020203" pitchFamily="34" charset="0"/>
            </a:endParaRPr>
          </a:p>
          <a:p>
            <a:r>
              <a:rPr lang="zh-TW" altLang="en-US" sz="6000" i="1" u="sng" dirty="0" smtClean="0">
                <a:latin typeface="Bahnschrift Light" panose="020B0502040204020203" pitchFamily="34" charset="0"/>
              </a:rPr>
              <a:t>喜歡</a:t>
            </a:r>
            <a:r>
              <a:rPr lang="en-US" altLang="zh-TW" sz="6000" i="1" u="sng" dirty="0" smtClean="0">
                <a:latin typeface="Bahnschrift Light" panose="020B0502040204020203" pitchFamily="34" charset="0"/>
              </a:rPr>
              <a:t>:</a:t>
            </a:r>
            <a:r>
              <a:rPr lang="zh-TW" altLang="en-US" sz="6000" i="1" u="sng" dirty="0" smtClean="0">
                <a:latin typeface="Bahnschrift Light" panose="020B0502040204020203" pitchFamily="34" charset="0"/>
              </a:rPr>
              <a:t>桌球</a:t>
            </a:r>
            <a:endParaRPr lang="en-US" altLang="zh-TW" sz="6000" i="1" u="sng" dirty="0" smtClean="0">
              <a:latin typeface="Bahnschrift Light" panose="020B0502040204020203" pitchFamily="34" charset="0"/>
            </a:endParaRPr>
          </a:p>
          <a:p>
            <a:r>
              <a:rPr lang="zh-TW" altLang="en-US" sz="6000" i="1" u="sng" dirty="0" smtClean="0">
                <a:latin typeface="Bahnschrift Light" panose="020B0502040204020203" pitchFamily="34" charset="0"/>
              </a:rPr>
              <a:t>愛喝：奶</a:t>
            </a:r>
            <a:r>
              <a:rPr lang="zh-TW" altLang="en-US" sz="6000" i="1" u="sng" dirty="0">
                <a:latin typeface="Bahnschrift Light" panose="020B0502040204020203" pitchFamily="34" charset="0"/>
              </a:rPr>
              <a:t>茶</a:t>
            </a:r>
            <a:endParaRPr lang="en-US" altLang="zh-TW" sz="6000" i="1" u="sng" dirty="0" smtClean="0">
              <a:latin typeface="Bahnschrift Light" panose="020B0502040204020203" pitchFamily="34" charset="0"/>
            </a:endParaRPr>
          </a:p>
          <a:p>
            <a:endParaRPr lang="en-US" altLang="zh-TW" sz="6000" i="1" u="sng" dirty="0" smtClean="0">
              <a:latin typeface="Bahnschrift Light" panose="020B0502040204020203" pitchFamily="34" charset="0"/>
            </a:endParaRPr>
          </a:p>
          <a:p>
            <a:endParaRPr lang="zh-TW" altLang="en-US" sz="6000" i="1" u="sng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883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zh-TW" altLang="en-US" sz="6000" i="1" dirty="0">
                <a:solidFill>
                  <a:prstClr val="white"/>
                </a:solidFill>
              </a:rPr>
              <a:t>姓名</a:t>
            </a:r>
            <a:r>
              <a:rPr lang="en-US" altLang="zh-TW" sz="6000" i="1" dirty="0">
                <a:solidFill>
                  <a:prstClr val="white"/>
                </a:solidFill>
                <a:latin typeface="Bahnschrift Light" panose="020B0502040204020203" pitchFamily="34" charset="0"/>
              </a:rPr>
              <a:t>:</a:t>
            </a:r>
            <a:r>
              <a:rPr lang="en-US" altLang="zh-TW" sz="6000" i="1" u="sng" dirty="0" err="1">
                <a:solidFill>
                  <a:prstClr val="white"/>
                </a:solidFill>
                <a:latin typeface="Bahnschrift Light" panose="020B0502040204020203" pitchFamily="34" charset="0"/>
              </a:rPr>
              <a:t>kitgo</a:t>
            </a:r>
            <a:endParaRPr lang="en-US" altLang="zh-TW" sz="6000" i="1" u="sng" dirty="0">
              <a:solidFill>
                <a:prstClr val="white"/>
              </a:solidFill>
              <a:latin typeface="Bahnschrift Light" panose="020B0502040204020203" pitchFamily="34" charset="0"/>
            </a:endParaRPr>
          </a:p>
          <a:p>
            <a:pPr marL="0" lvl="0" indent="0">
              <a:buNone/>
            </a:pPr>
            <a:r>
              <a:rPr lang="zh-TW" altLang="en-US" sz="6000" i="1" u="sng" dirty="0">
                <a:solidFill>
                  <a:prstClr val="white"/>
                </a:solidFill>
                <a:latin typeface="Bahnschrift Light" panose="020B0502040204020203" pitchFamily="34" charset="0"/>
              </a:rPr>
              <a:t>喜歡</a:t>
            </a:r>
            <a:r>
              <a:rPr lang="en-US" altLang="zh-TW" sz="6000" i="1" u="sng" dirty="0">
                <a:solidFill>
                  <a:prstClr val="white"/>
                </a:solidFill>
                <a:latin typeface="Bahnschrift Light" panose="020B0502040204020203" pitchFamily="34" charset="0"/>
              </a:rPr>
              <a:t>:</a:t>
            </a:r>
            <a:r>
              <a:rPr lang="zh-TW" altLang="en-US" sz="6000" i="1" u="sng" dirty="0">
                <a:solidFill>
                  <a:prstClr val="white"/>
                </a:solidFill>
                <a:latin typeface="Bahnschrift Light" panose="020B0502040204020203" pitchFamily="34" charset="0"/>
              </a:rPr>
              <a:t>桌球</a:t>
            </a:r>
            <a:endParaRPr lang="en-US" altLang="zh-TW" sz="6000" i="1" u="sng" dirty="0">
              <a:solidFill>
                <a:prstClr val="white"/>
              </a:solidFill>
              <a:latin typeface="Bahnschrift Light" panose="020B0502040204020203" pitchFamily="34" charset="0"/>
            </a:endParaRPr>
          </a:p>
          <a:p>
            <a:pPr marL="0" lvl="0" indent="0">
              <a:buNone/>
            </a:pPr>
            <a:r>
              <a:rPr lang="zh-TW" altLang="en-US" sz="6000" i="1" u="sng" dirty="0">
                <a:solidFill>
                  <a:prstClr val="white"/>
                </a:solidFill>
                <a:latin typeface="Bahnschrift Light" panose="020B0502040204020203" pitchFamily="34" charset="0"/>
              </a:rPr>
              <a:t>愛喝：奶茶</a:t>
            </a:r>
            <a:endParaRPr lang="en-US" altLang="zh-TW" sz="6000" i="1" u="sng" dirty="0">
              <a:solidFill>
                <a:prstClr val="white"/>
              </a:solidFill>
              <a:latin typeface="Bahnschrift Light" panose="020B0502040204020203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72378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36</TotalTime>
  <Words>21</Words>
  <Application>Microsoft Office PowerPoint</Application>
  <PresentationFormat>如螢幕大小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Bahnschrift Light</vt:lpstr>
      <vt:lpstr>Century Gothic</vt:lpstr>
      <vt:lpstr>飛機雲</vt:lpstr>
      <vt:lpstr>自我介紹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4</cp:revision>
  <dcterms:created xsi:type="dcterms:W3CDTF">2019-09-11T00:53:26Z</dcterms:created>
  <dcterms:modified xsi:type="dcterms:W3CDTF">2019-09-11T01:29:44Z</dcterms:modified>
</cp:coreProperties>
</file>