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4444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107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13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0486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200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343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962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152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13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914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586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676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820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92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549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5108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569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13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F4D2598-AA61-4915-A0D5-FDC7594E33C2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EE17C5D-DF16-4647-8EFC-CE7D2D0F1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830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  <p:sldLayoutId id="214748383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9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自我介紹</a:t>
            </a:r>
            <a:endParaRPr lang="zh-TW" altLang="en-US" sz="9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99754" y="3928609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4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姓名：泰鴻 </a:t>
            </a:r>
            <a:endParaRPr lang="en-US" altLang="zh-TW" sz="4000" b="1" i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  <a:p>
            <a:r>
              <a:rPr lang="zh-TW" altLang="en-US" sz="40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愛喝</a:t>
            </a:r>
            <a:r>
              <a:rPr lang="en-US" altLang="zh-TW" sz="40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:</a:t>
            </a:r>
            <a:r>
              <a:rPr lang="zh-TW" altLang="en-US" sz="4000" dirty="0" smtClean="0">
                <a:solidFill>
                  <a:srgbClr val="FFC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 </a:t>
            </a:r>
            <a:r>
              <a:rPr lang="zh-TW" altLang="en-US" sz="4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奶茶</a:t>
            </a:r>
            <a:r>
              <a:rPr lang="zh-TW" altLang="en-US" sz="4000" dirty="0" smtClean="0">
                <a:solidFill>
                  <a:srgbClr val="FFC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                                                   </a:t>
            </a:r>
            <a:endParaRPr lang="zh-TW" altLang="en-US" sz="4000" dirty="0">
              <a:solidFill>
                <a:srgbClr val="FFC00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880" y="-548775"/>
            <a:ext cx="3102120" cy="311840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880" y="3441089"/>
            <a:ext cx="2891826" cy="320904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9064" y="3327396"/>
            <a:ext cx="2750091" cy="340314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90" y="-290349"/>
            <a:ext cx="3468888" cy="2613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698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48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文鼎空疊圓</vt:lpstr>
      <vt:lpstr>文鼎超圓</vt:lpstr>
      <vt:lpstr>微軟正黑體</vt:lpstr>
      <vt:lpstr>新細明體</vt:lpstr>
      <vt:lpstr>Arial</vt:lpstr>
      <vt:lpstr>Garamond</vt:lpstr>
      <vt:lpstr>有機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2019-09-11T00:53:38Z</dcterms:created>
  <dcterms:modified xsi:type="dcterms:W3CDTF">2019-09-18T01:12:01Z</dcterms:modified>
</cp:coreProperties>
</file>