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9582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915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2633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9128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5526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1523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8324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1477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851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8998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2178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536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5089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76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8981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7979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5611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4D1AA05-EC93-431A-8A9A-CC002C594B9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80915B5-4733-4328-B0EA-23DC840F5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6795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  <p:sldLayoutId id="2147483948" r:id="rId13"/>
    <p:sldLayoutId id="2147483949" r:id="rId14"/>
    <p:sldLayoutId id="2147483950" r:id="rId15"/>
    <p:sldLayoutId id="2147483951" r:id="rId16"/>
    <p:sldLayoutId id="2147483952" r:id="rId17"/>
  </p:sldLayoutIdLst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我的小檔案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sz="2000" dirty="0" smtClean="0"/>
              <a:t>Name</a:t>
            </a:r>
            <a:r>
              <a:rPr lang="zh-TW" altLang="en-US" sz="2000" dirty="0" smtClean="0"/>
              <a:t>：</a:t>
            </a:r>
            <a:r>
              <a:rPr lang="en-US" altLang="zh-TW" sz="2000" dirty="0" smtClean="0">
                <a:solidFill>
                  <a:srgbClr val="FF0000"/>
                </a:solidFill>
              </a:rPr>
              <a:t>Shawn</a:t>
            </a:r>
          </a:p>
          <a:p>
            <a:r>
              <a:rPr lang="zh-TW" altLang="en-US" sz="2000" dirty="0" smtClean="0">
                <a:solidFill>
                  <a:srgbClr val="FF0000"/>
                </a:solidFill>
              </a:rPr>
              <a:t>興趣：足球</a:t>
            </a:r>
            <a:endParaRPr lang="en-US" altLang="zh-TW" sz="2000" dirty="0" smtClean="0">
              <a:solidFill>
                <a:srgbClr val="FF0000"/>
              </a:solidFill>
            </a:endParaRPr>
          </a:p>
          <a:p>
            <a:r>
              <a:rPr lang="zh-TW" altLang="en-US" sz="2000" dirty="0" smtClean="0">
                <a:solidFill>
                  <a:srgbClr val="FF0000"/>
                </a:solidFill>
              </a:rPr>
              <a:t>愛吃：冰淇淋</a:t>
            </a:r>
            <a:endParaRPr lang="en-US" altLang="zh-TW" sz="2000" dirty="0" smtClean="0">
              <a:solidFill>
                <a:srgbClr val="FF0000"/>
              </a:solidFill>
            </a:endParaRPr>
          </a:p>
          <a:p>
            <a:endParaRPr lang="en-US" altLang="zh-TW" sz="2000" dirty="0" smtClean="0">
              <a:solidFill>
                <a:srgbClr val="FF0000"/>
              </a:solidFill>
            </a:endParaRPr>
          </a:p>
          <a:p>
            <a:r>
              <a:rPr lang="zh-TW" altLang="en-US" sz="2000" dirty="0" smtClean="0"/>
              <a:t>  </a:t>
            </a:r>
            <a:endParaRPr lang="zh-TW" altLang="en-US" sz="2000" dirty="0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823" y="3843868"/>
            <a:ext cx="3918857" cy="271482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838" y="2991394"/>
            <a:ext cx="3174840" cy="386660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7408" y="1257370"/>
            <a:ext cx="2401409" cy="297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382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6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7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3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0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1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2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7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8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9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2" presetClass="emph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7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2" presetClass="emph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8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2" presetClass="emph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9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2" presetClass="emph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9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mph" presetSubtype="0" fill="hold" grpId="4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0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mph" presetSubtype="0" fill="hold" grpId="4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8" presetClass="emph" presetSubtype="0" fill="hold" grpId="4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8" presetClass="emph" presetSubtype="0" fill="hold" grpId="4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1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8" presetClass="emph" presetSubtype="0" fill="hold" grpId="5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mph" presetSubtype="0" fill="hold" grpId="5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8" presetClass="emph" presetSubtype="0" fill="hold" grpId="5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mph" presetSubtype="0" fill="hold" grpId="5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4" presetClass="emph" presetSubtype="0" fill="hold" grpId="6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4" presetClass="emph" presetSubtype="0" fill="hold" grpId="6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4" presetClass="emph" presetSubtype="0" fill="hold" grpId="6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5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4" presetClass="emph" presetSubtype="0" fill="hold" grpId="6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6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6" presetClass="emph" presetSubtype="0" fill="hold" grpId="7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7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6" presetClass="emph" presetSubtype="0" fill="hold" grpId="7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7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" presetClass="emph" presetSubtype="0" fill="hold" grpId="7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7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6" presetClass="emph" presetSubtype="0" fill="hold" grpId="7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8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4" presetClass="emph" presetSubtype="0" fill="hold" grpId="8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8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4" presetClass="emph" presetSubtype="0" fill="hold" grpId="8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9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9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9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4" presetClass="emph" presetSubtype="0" fill="hold" grpId="8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0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4" presetClass="emph" presetSubtype="0" fill="hold" grpId="8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0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0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  <p:bldP spid="3" grpId="3" build="p"/>
      <p:bldP spid="3" grpId="4" build="p"/>
      <p:bldP spid="3" grpId="5" build="p"/>
      <p:bldP spid="3" grpId="6" build="p"/>
      <p:bldP spid="3" grpId="7" build="p"/>
      <p:bldP spid="3" grpId="8" build="p"/>
    </p:bld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</TotalTime>
  <Words>15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6</cp:revision>
  <dcterms:created xsi:type="dcterms:W3CDTF">2019-09-11T00:53:34Z</dcterms:created>
  <dcterms:modified xsi:type="dcterms:W3CDTF">2019-09-18T01:12:11Z</dcterms:modified>
</cp:coreProperties>
</file>