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1EA0"/>
    <a:srgbClr val="9900CC"/>
    <a:srgbClr val="CC0099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4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D68A7-08FF-4320-80E1-FE2E339B0AF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2BAB1-696B-4353-8E2F-05282A2165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2241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2BAB1-696B-4353-8E2F-05282A216506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4647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6E70-FAB4-497A-A7A7-79FC5325E9D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F05D0-6432-4BB7-AF04-BB661B818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9224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6E70-FAB4-497A-A7A7-79FC5325E9D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F05D0-6432-4BB7-AF04-BB661B818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596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6E70-FAB4-497A-A7A7-79FC5325E9D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F05D0-6432-4BB7-AF04-BB661B818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3991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6E70-FAB4-497A-A7A7-79FC5325E9D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F05D0-6432-4BB7-AF04-BB661B8188B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45586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6E70-FAB4-497A-A7A7-79FC5325E9D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F05D0-6432-4BB7-AF04-BB661B818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47622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6E70-FAB4-497A-A7A7-79FC5325E9D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F05D0-6432-4BB7-AF04-BB661B8188B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2060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6E70-FAB4-497A-A7A7-79FC5325E9D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F05D0-6432-4BB7-AF04-BB661B818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05142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6E70-FAB4-497A-A7A7-79FC5325E9D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F05D0-6432-4BB7-AF04-BB661B818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22995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6E70-FAB4-497A-A7A7-79FC5325E9D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F05D0-6432-4BB7-AF04-BB661B818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544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6E70-FAB4-497A-A7A7-79FC5325E9D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F05D0-6432-4BB7-AF04-BB661B818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522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6E70-FAB4-497A-A7A7-79FC5325E9D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F05D0-6432-4BB7-AF04-BB661B818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04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6E70-FAB4-497A-A7A7-79FC5325E9D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F05D0-6432-4BB7-AF04-BB661B818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9464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6E70-FAB4-497A-A7A7-79FC5325E9D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F05D0-6432-4BB7-AF04-BB661B818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0840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6E70-FAB4-497A-A7A7-79FC5325E9D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F05D0-6432-4BB7-AF04-BB661B818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8762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6E70-FAB4-497A-A7A7-79FC5325E9D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F05D0-6432-4BB7-AF04-BB661B818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1542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6E70-FAB4-497A-A7A7-79FC5325E9D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F05D0-6432-4BB7-AF04-BB661B818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3407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6E70-FAB4-497A-A7A7-79FC5325E9D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F05D0-6432-4BB7-AF04-BB661B818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8161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0316E70-FAB4-497A-A7A7-79FC5325E9D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45F05D0-6432-4BB7-AF04-BB661B818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01281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9900CC"/>
                </a:solidFill>
              </a:rPr>
              <a:t>自我介紹</a:t>
            </a:r>
            <a:endParaRPr lang="zh-TW" altLang="en-US" dirty="0">
              <a:solidFill>
                <a:srgbClr val="9900CC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姓名：阿蔡</a:t>
            </a:r>
            <a:endParaRPr lang="en-US" altLang="zh-TW" dirty="0" smtClean="0"/>
          </a:p>
          <a:p>
            <a:r>
              <a:rPr lang="zh-TW" altLang="en-US" dirty="0" smtClean="0"/>
              <a:t>愛吃：烤肉</a:t>
            </a:r>
            <a:endParaRPr lang="en-US" altLang="zh-TW" dirty="0" smtClean="0"/>
          </a:p>
          <a:p>
            <a:r>
              <a:rPr lang="zh-TW" altLang="en-US" dirty="0" smtClean="0"/>
              <a:t>興趣：游泳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020855" y="2424546"/>
            <a:ext cx="3123145" cy="351277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0182" y="2158171"/>
            <a:ext cx="3180673" cy="4316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303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51</TotalTime>
  <Words>13</Words>
  <Application>Microsoft Office PowerPoint</Application>
  <PresentationFormat>如螢幕大小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新細明體</vt:lpstr>
      <vt:lpstr>Calibri</vt:lpstr>
      <vt:lpstr>Century Gothic</vt:lpstr>
      <vt:lpstr>Wingdings 3</vt:lpstr>
      <vt:lpstr>切割線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2019-09-11T00:53:31Z</dcterms:created>
  <dcterms:modified xsi:type="dcterms:W3CDTF">2019-09-18T01:12:17Z</dcterms:modified>
</cp:coreProperties>
</file>