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091D3F5-F35A-428C-955A-2516B8D1389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D5CBDFE-3C63-418F-8655-786C3DEC9B5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11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3F5-F35A-428C-955A-2516B8D1389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BDFE-3C63-418F-8655-786C3DEC9B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96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3F5-F35A-428C-955A-2516B8D1389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BDFE-3C63-418F-8655-786C3DEC9B5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95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3F5-F35A-428C-955A-2516B8D1389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BDFE-3C63-418F-8655-786C3DEC9B5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988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3F5-F35A-428C-955A-2516B8D1389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BDFE-3C63-418F-8655-786C3DEC9B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5669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3F5-F35A-428C-955A-2516B8D1389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BDFE-3C63-418F-8655-786C3DEC9B5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822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3F5-F35A-428C-955A-2516B8D1389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BDFE-3C63-418F-8655-786C3DEC9B5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92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3F5-F35A-428C-955A-2516B8D1389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BDFE-3C63-418F-8655-786C3DEC9B5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856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3F5-F35A-428C-955A-2516B8D1389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BDFE-3C63-418F-8655-786C3DEC9B5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00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3F5-F35A-428C-955A-2516B8D1389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BDFE-3C63-418F-8655-786C3DEC9B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77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3F5-F35A-428C-955A-2516B8D1389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BDFE-3C63-418F-8655-786C3DEC9B5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76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3F5-F35A-428C-955A-2516B8D1389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BDFE-3C63-418F-8655-786C3DEC9B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3F5-F35A-428C-955A-2516B8D1389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BDFE-3C63-418F-8655-786C3DEC9B5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02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3F5-F35A-428C-955A-2516B8D1389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BDFE-3C63-418F-8655-786C3DEC9B5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36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3F5-F35A-428C-955A-2516B8D1389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BDFE-3C63-418F-8655-786C3DEC9B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05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3F5-F35A-428C-955A-2516B8D1389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BDFE-3C63-418F-8655-786C3DEC9B5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2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D3F5-F35A-428C-955A-2516B8D1389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BDFE-3C63-418F-8655-786C3DEC9B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92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91D3F5-F35A-428C-955A-2516B8D1389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5CBDFE-3C63-418F-8655-786C3DEC9B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06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89612" y="1812281"/>
            <a:ext cx="5308866" cy="151553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3399FF"/>
                </a:solidFill>
                <a:latin typeface="Britannic Bold" panose="020B0903060703020204" pitchFamily="34" charset="0"/>
              </a:rPr>
              <a:t>我的個人檔</a:t>
            </a:r>
            <a:r>
              <a:rPr lang="zh-TW" altLang="en-US" dirty="0">
                <a:solidFill>
                  <a:srgbClr val="3399FF"/>
                </a:solidFill>
                <a:latin typeface="Britannic Bold" panose="020B0903060703020204" pitchFamily="34" charset="0"/>
              </a:rPr>
              <a:t>案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509963"/>
            <a:ext cx="6858000" cy="165576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200" dirty="0" smtClean="0">
                <a:solidFill>
                  <a:srgbClr val="92D050"/>
                </a:solidFill>
                <a:latin typeface="+mj-ea"/>
                <a:ea typeface="+mj-ea"/>
              </a:rPr>
              <a:t>姓名：鍋子</a:t>
            </a:r>
            <a:endParaRPr lang="en-US" altLang="zh-TW" sz="3200" dirty="0" smtClean="0">
              <a:solidFill>
                <a:srgbClr val="92D050"/>
              </a:solidFill>
              <a:latin typeface="+mj-ea"/>
              <a:ea typeface="+mj-ea"/>
            </a:endParaRPr>
          </a:p>
          <a:p>
            <a:r>
              <a:rPr lang="zh-TW" altLang="en-US" sz="3200" dirty="0" smtClean="0">
                <a:latin typeface="+mj-ea"/>
                <a:ea typeface="+mj-ea"/>
              </a:rPr>
              <a:t>愛喝：綠茶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zh-TW" altLang="en-US" sz="3000" dirty="0" smtClean="0">
                <a:solidFill>
                  <a:schemeClr val="accent1"/>
                </a:solidFill>
                <a:latin typeface="+mj-ea"/>
                <a:ea typeface="+mj-ea"/>
              </a:rPr>
              <a:t>興趣：下棋</a:t>
            </a:r>
            <a:endParaRPr lang="en-US" altLang="zh-TW" sz="3000" dirty="0" smtClean="0">
              <a:solidFill>
                <a:schemeClr val="accent1"/>
              </a:solidFill>
              <a:latin typeface="+mj-ea"/>
              <a:ea typeface="+mj-ea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61" y="672690"/>
            <a:ext cx="3127519" cy="4322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723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14</Words>
  <Application>Microsoft Office PowerPoint</Application>
  <PresentationFormat>如螢幕大小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Arial</vt:lpstr>
      <vt:lpstr>Britannic Bold</vt:lpstr>
      <vt:lpstr>Garamond</vt:lpstr>
      <vt:lpstr>有機</vt:lpstr>
      <vt:lpstr>我的個人檔案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我的個人檔案</dc:title>
  <dc:creator>Windows 使用者</dc:creator>
  <cp:lastModifiedBy>Windows 使用者</cp:lastModifiedBy>
  <cp:revision>7</cp:revision>
  <dcterms:created xsi:type="dcterms:W3CDTF">2019-09-11T00:53:19Z</dcterms:created>
  <dcterms:modified xsi:type="dcterms:W3CDTF">2019-09-18T01:12:44Z</dcterms:modified>
</cp:coreProperties>
</file>