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45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35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456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6716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091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920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864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725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61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851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35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05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46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301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68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61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47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441E96-15E6-452E-9FCA-67A1E43768F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C27B304-F6AF-48A9-BAD8-CCB12D911E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546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姓名</a:t>
            </a:r>
            <a:r>
              <a:rPr lang="zh-TW" altLang="en-US" dirty="0"/>
              <a:t>：</a:t>
            </a:r>
            <a:r>
              <a:rPr lang="zh-TW" altLang="en-US" dirty="0" smtClean="0"/>
              <a:t>年宗</a:t>
            </a:r>
            <a:endParaRPr lang="en-US" altLang="zh-TW" dirty="0" smtClean="0"/>
          </a:p>
          <a:p>
            <a:r>
              <a:rPr lang="zh-TW" altLang="en-US" dirty="0" smtClean="0"/>
              <a:t>愛河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86" y="5008106"/>
            <a:ext cx="992777" cy="134842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863" y="5013049"/>
            <a:ext cx="432339" cy="62942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12" y="4949813"/>
            <a:ext cx="789797" cy="96214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411" y="5051265"/>
            <a:ext cx="453424" cy="59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70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</TotalTime>
  <Words>7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2019-09-11T01:03:00Z</dcterms:created>
  <dcterms:modified xsi:type="dcterms:W3CDTF">2019-09-18T01:19:11Z</dcterms:modified>
</cp:coreProperties>
</file>