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803405"/>
            <a:ext cx="73152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632201"/>
            <a:ext cx="73152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932170" y="4323845"/>
            <a:ext cx="2297429" cy="365125"/>
          </a:xfrm>
        </p:spPr>
        <p:txBody>
          <a:bodyPr/>
          <a:lstStyle/>
          <a:p>
            <a:fld id="{9C81987E-383F-4737-B560-4D221809646B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14400" y="4323846"/>
            <a:ext cx="4880610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057900" y="1430867"/>
            <a:ext cx="2171700" cy="365125"/>
          </a:xfrm>
        </p:spPr>
        <p:txBody>
          <a:bodyPr/>
          <a:lstStyle/>
          <a:p>
            <a:fld id="{83D26A04-7144-4B8F-9E81-DC6BEFC55B3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991522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55" y="4697361"/>
            <a:ext cx="7956482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94355" y="977035"/>
            <a:ext cx="7950260" cy="3406972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5516716"/>
            <a:ext cx="7955280" cy="746924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1987E-383F-4737-B560-4D221809646B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26A04-7144-4B8F-9E81-DC6BEFC55B3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963553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753533"/>
            <a:ext cx="795528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649134"/>
            <a:ext cx="7772400" cy="1330852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9C81987E-383F-4737-B560-4D221809646B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83D26A04-7144-4B8F-9E81-DC6BEFC55B3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1068899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351" y="753534"/>
            <a:ext cx="7613650" cy="2756234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977899" y="3509768"/>
            <a:ext cx="7194552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4174597"/>
            <a:ext cx="7778752" cy="821265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9C81987E-383F-4737-B560-4D221809646B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79438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83D26A04-7144-4B8F-9E81-DC6BEFC55B3A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3" name="TextBox 12"/>
          <p:cNvSpPr txBox="1"/>
          <p:nvPr/>
        </p:nvSpPr>
        <p:spPr>
          <a:xfrm>
            <a:off x="231458" y="80772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146733" y="302133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743343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124702"/>
            <a:ext cx="7774782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792" y="3648316"/>
            <a:ext cx="7773608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78884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9C81987E-383F-4737-B560-4D221809646B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78884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83D26A04-7144-4B8F-9E81-DC6BEFC55B3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698582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171701" y="762000"/>
            <a:ext cx="6377939" cy="130386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594361" y="2202080"/>
            <a:ext cx="2560320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594360" y="2904564"/>
            <a:ext cx="2560320" cy="335907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02237" y="2201333"/>
            <a:ext cx="2560320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00781" y="2904068"/>
            <a:ext cx="2560320" cy="335957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89319" y="2192866"/>
            <a:ext cx="2560320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89320" y="2904564"/>
            <a:ext cx="2560320" cy="335907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1987E-383F-4737-B560-4D221809646B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26A04-7144-4B8F-9E81-DC6BEFC55B3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4722918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171702" y="762000"/>
            <a:ext cx="6381984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594360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594360" y="2331720"/>
            <a:ext cx="2560320" cy="15073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594360" y="4796103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291873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291872" y="2331720"/>
            <a:ext cx="2560320" cy="1509862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290858" y="4796102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93365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993364" y="2331721"/>
            <a:ext cx="2560320" cy="1508919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93272" y="4796100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1987E-383F-4737-B560-4D221809646B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26A04-7144-4B8F-9E81-DC6BEFC55B3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6343143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2194560"/>
            <a:ext cx="7955280" cy="4069080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1987E-383F-4737-B560-4D221809646B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26A04-7144-4B8F-9E81-DC6BEFC55B3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3729271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6590" y="747183"/>
            <a:ext cx="1543050" cy="4248675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746126"/>
            <a:ext cx="6278035" cy="4249732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9C81987E-383F-4737-B560-4D221809646B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83D26A04-7144-4B8F-9E81-DC6BEFC55B3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121804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1987E-383F-4737-B560-4D221809646B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26A04-7144-4B8F-9E81-DC6BEFC55B3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277473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753534"/>
            <a:ext cx="7955280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3641726"/>
            <a:ext cx="7955281" cy="1354134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9C81987E-383F-4737-B560-4D221809646B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3" cy="365125"/>
          </a:xfrm>
        </p:spPr>
        <p:txBody>
          <a:bodyPr/>
          <a:lstStyle/>
          <a:p>
            <a:fld id="{83D26A04-7144-4B8F-9E81-DC6BEFC55B3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927628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94360" y="2194560"/>
            <a:ext cx="3910579" cy="406908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2099" y="2194560"/>
            <a:ext cx="3907540" cy="406908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1987E-383F-4737-B560-4D221809646B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26A04-7144-4B8F-9E81-DC6BEFC55B3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384432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1700" y="762000"/>
            <a:ext cx="6377940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1279" y="2183802"/>
            <a:ext cx="3683659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4359" y="3132667"/>
            <a:ext cx="3910579" cy="313097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9018" y="2183802"/>
            <a:ext cx="368062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2098" y="3132667"/>
            <a:ext cx="3907541" cy="313097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1987E-383F-4737-B560-4D221809646B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26A04-7144-4B8F-9E81-DC6BEFC55B3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910883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1987E-383F-4737-B560-4D221809646B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26A04-7144-4B8F-9E81-DC6BEFC55B3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262540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1987E-383F-4737-B560-4D221809646B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26A04-7144-4B8F-9E81-DC6BEFC55B3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011167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1524000"/>
            <a:ext cx="30861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746760"/>
            <a:ext cx="4663440" cy="5516880"/>
          </a:xfrm>
        </p:spPr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3124200"/>
            <a:ext cx="3086100" cy="31394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1987E-383F-4737-B560-4D221809646B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26A04-7144-4B8F-9E81-DC6BEFC55B3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777657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1524000"/>
            <a:ext cx="407573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77524" y="751242"/>
            <a:ext cx="3674234" cy="5512398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3124200"/>
            <a:ext cx="4075730" cy="31394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1987E-383F-4737-B560-4D221809646B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26A04-7144-4B8F-9E81-DC6BEFC55B3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06144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081088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71700" y="764373"/>
            <a:ext cx="637794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2194560"/>
            <a:ext cx="7955280" cy="4069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12230" y="6356351"/>
            <a:ext cx="21374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81987E-383F-4737-B560-4D221809646B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4360" y="6355846"/>
            <a:ext cx="56807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72250" y="381001"/>
            <a:ext cx="19773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D26A04-7144-4B8F-9E81-DC6BEFC55B3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4796179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0" y="536307"/>
            <a:ext cx="7315200" cy="1825096"/>
          </a:xfrm>
        </p:spPr>
        <p:txBody>
          <a:bodyPr>
            <a:normAutofit/>
          </a:bodyPr>
          <a:lstStyle/>
          <a:p>
            <a:r>
              <a:rPr lang="zh-TW" altLang="en-US" sz="8800" dirty="0" smtClean="0">
                <a:solidFill>
                  <a:srgbClr val="FF0000"/>
                </a:solidFill>
              </a:rPr>
              <a:t>我</a:t>
            </a:r>
            <a:r>
              <a:rPr lang="zh-TW" altLang="en-US" sz="8800" dirty="0" smtClean="0">
                <a:solidFill>
                  <a:schemeClr val="accent2"/>
                </a:solidFill>
              </a:rPr>
              <a:t>的</a:t>
            </a:r>
            <a:r>
              <a:rPr lang="zh-TW" altLang="en-US" sz="8800" dirty="0" smtClean="0">
                <a:solidFill>
                  <a:srgbClr val="FFFF00"/>
                </a:solidFill>
              </a:rPr>
              <a:t>個</a:t>
            </a:r>
            <a:r>
              <a:rPr lang="zh-TW" altLang="en-US" sz="8800" dirty="0" smtClean="0">
                <a:solidFill>
                  <a:srgbClr val="92D050"/>
                </a:solidFill>
              </a:rPr>
              <a:t>人</a:t>
            </a:r>
            <a:r>
              <a:rPr lang="zh-TW" altLang="en-US" sz="8800" dirty="0" smtClean="0">
                <a:solidFill>
                  <a:srgbClr val="00B0F0"/>
                </a:solidFill>
              </a:rPr>
              <a:t>介</a:t>
            </a:r>
            <a:r>
              <a:rPr lang="zh-TW" altLang="en-US" sz="8800" dirty="0" smtClean="0">
                <a:solidFill>
                  <a:srgbClr val="7030A0"/>
                </a:solidFill>
              </a:rPr>
              <a:t>紹</a:t>
            </a:r>
            <a:endParaRPr lang="zh-TW" altLang="en-US" sz="8800" dirty="0">
              <a:solidFill>
                <a:srgbClr val="7030A0"/>
              </a:solidFill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0628" y="2639424"/>
            <a:ext cx="7315200" cy="685800"/>
          </a:xfrm>
        </p:spPr>
        <p:txBody>
          <a:bodyPr>
            <a:normAutofit fontScale="25000" lnSpcReduction="20000"/>
          </a:bodyPr>
          <a:lstStyle/>
          <a:p>
            <a:r>
              <a:rPr lang="zh-TW" altLang="en-US" sz="16000" dirty="0" smtClean="0">
                <a:solidFill>
                  <a:srgbClr val="FF0000"/>
                </a:solidFill>
              </a:rPr>
              <a:t>姓名</a:t>
            </a:r>
            <a:r>
              <a:rPr lang="zh-TW" altLang="en-US" sz="16000" dirty="0" smtClean="0">
                <a:solidFill>
                  <a:srgbClr val="92D050"/>
                </a:solidFill>
              </a:rPr>
              <a:t>：</a:t>
            </a:r>
            <a:r>
              <a:rPr lang="zh-TW" altLang="en-US" sz="16000" dirty="0" smtClean="0">
                <a:solidFill>
                  <a:schemeClr val="accent6"/>
                </a:solidFill>
              </a:rPr>
              <a:t>宏翌大哥</a:t>
            </a:r>
            <a:endParaRPr lang="en-US" altLang="zh-TW" sz="16000" dirty="0" smtClean="0">
              <a:solidFill>
                <a:schemeClr val="accent6"/>
              </a:solidFill>
            </a:endParaRPr>
          </a:p>
          <a:p>
            <a:r>
              <a:rPr lang="zh-TW" altLang="en-US" sz="16000" dirty="0" smtClean="0">
                <a:solidFill>
                  <a:schemeClr val="accent6"/>
                </a:solidFill>
              </a:rPr>
              <a:t>喜歡喝</a:t>
            </a:r>
            <a:r>
              <a:rPr lang="zh-TW" altLang="en-US" sz="16000" dirty="0" smtClean="0">
                <a:solidFill>
                  <a:srgbClr val="92D050"/>
                </a:solidFill>
              </a:rPr>
              <a:t>：</a:t>
            </a:r>
            <a:r>
              <a:rPr lang="zh-TW" altLang="en-US" sz="16000" dirty="0" smtClean="0">
                <a:solidFill>
                  <a:schemeClr val="accent2">
                    <a:lumMod val="75000"/>
                  </a:schemeClr>
                </a:solidFill>
              </a:rPr>
              <a:t>冬瓜茶</a:t>
            </a:r>
            <a:endParaRPr lang="en-US" altLang="zh-TW" sz="16000" dirty="0" smtClean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zh-TW" altLang="en-US" sz="16000" dirty="0" smtClean="0">
                <a:solidFill>
                  <a:schemeClr val="accent2">
                    <a:lumMod val="75000"/>
                  </a:schemeClr>
                </a:solidFill>
              </a:rPr>
              <a:t>喜歡吃</a:t>
            </a:r>
            <a:r>
              <a:rPr lang="zh-TW" altLang="en-US" sz="16000" dirty="0">
                <a:solidFill>
                  <a:schemeClr val="accent5"/>
                </a:solidFill>
              </a:rPr>
              <a:t> </a:t>
            </a:r>
            <a:r>
              <a:rPr lang="zh-TW" altLang="en-US" sz="16000" dirty="0" smtClean="0">
                <a:solidFill>
                  <a:srgbClr val="92D050"/>
                </a:solidFill>
              </a:rPr>
              <a:t>：</a:t>
            </a:r>
            <a:r>
              <a:rPr lang="zh-TW" altLang="en-US" sz="16000" dirty="0" smtClean="0">
                <a:solidFill>
                  <a:srgbClr val="FF0000"/>
                </a:solidFill>
              </a:rPr>
              <a:t>蘋果</a:t>
            </a:r>
            <a:endParaRPr lang="zh-TW" altLang="en-US" sz="16000" dirty="0">
              <a:solidFill>
                <a:srgbClr val="FF0000"/>
              </a:solidFill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47372" y="2361403"/>
            <a:ext cx="2567828" cy="33310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602088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飛機雲">
  <a:themeElements>
    <a:clrScheme name="飛機雲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DF2E28"/>
      </a:accent1>
      <a:accent2>
        <a:srgbClr val="FE801A"/>
      </a:accent2>
      <a:accent3>
        <a:srgbClr val="E9BF35"/>
      </a:accent3>
      <a:accent4>
        <a:srgbClr val="81BB42"/>
      </a:accent4>
      <a:accent5>
        <a:srgbClr val="32C7A9"/>
      </a:accent5>
      <a:accent6>
        <a:srgbClr val="4A9BDC"/>
      </a:accent6>
      <a:hlink>
        <a:srgbClr val="F0532B"/>
      </a:hlink>
      <a:folHlink>
        <a:srgbClr val="F38B53"/>
      </a:folHlink>
    </a:clrScheme>
    <a:fontScheme name="飛機雲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飛機雲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8F31A783-2159-4870-BC29-2BA7D038EA4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TM04033937[[fn=飛機雲]]</Template>
  <TotalTime>57</TotalTime>
  <Words>18</Words>
  <Application>Microsoft Office PowerPoint</Application>
  <PresentationFormat>如螢幕大小 (4:3)</PresentationFormat>
  <Paragraphs>4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5" baseType="lpstr">
      <vt:lpstr>新細明體</vt:lpstr>
      <vt:lpstr>Arial</vt:lpstr>
      <vt:lpstr>Century Gothic</vt:lpstr>
      <vt:lpstr>飛機雲</vt:lpstr>
      <vt:lpstr>我的個人介紹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我的個人介紹</dc:title>
  <dc:creator>Windows 使用者</dc:creator>
  <cp:lastModifiedBy>Windows 使用者</cp:lastModifiedBy>
  <cp:revision>8</cp:revision>
  <dcterms:created xsi:type="dcterms:W3CDTF">2019-09-11T00:53:23Z</dcterms:created>
  <dcterms:modified xsi:type="dcterms:W3CDTF">2019-09-18T01:19:50Z</dcterms:modified>
</cp:coreProperties>
</file>