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95FB"/>
    <a:srgbClr val="FF66FF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-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9DE6169-75B2-443D-80B2-3A25681E9BD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5F6-0271-4F2F-A2FB-EC25D4127FDD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896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E6169-75B2-443D-80B2-3A25681E9BD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5F6-0271-4F2F-A2FB-EC25D4127F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169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E6169-75B2-443D-80B2-3A25681E9BD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5F6-0271-4F2F-A2FB-EC25D4127FDD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1078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E6169-75B2-443D-80B2-3A25681E9BD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5F6-0271-4F2F-A2FB-EC25D4127F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074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E6169-75B2-443D-80B2-3A25681E9BD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5F6-0271-4F2F-A2FB-EC25D4127FDD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3286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E6169-75B2-443D-80B2-3A25681E9BD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5F6-0271-4F2F-A2FB-EC25D4127F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9066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E6169-75B2-443D-80B2-3A25681E9BD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5F6-0271-4F2F-A2FB-EC25D4127F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9176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E6169-75B2-443D-80B2-3A25681E9BD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5F6-0271-4F2F-A2FB-EC25D4127F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8903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E6169-75B2-443D-80B2-3A25681E9BD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5F6-0271-4F2F-A2FB-EC25D4127F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4484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E6169-75B2-443D-80B2-3A25681E9BD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5F6-0271-4F2F-A2FB-EC25D4127F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4302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E6169-75B2-443D-80B2-3A25681E9BD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5F6-0271-4F2F-A2FB-EC25D4127FDD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2758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9DE6169-75B2-443D-80B2-3A25681E9BD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ABF45F6-0271-4F2F-A2FB-EC25D4127FDD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84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                             </a:t>
            </a:r>
            <a:r>
              <a:rPr lang="zh-TW" altLang="en-US" sz="96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自我介紹</a:t>
            </a:r>
            <a:endParaRPr lang="zh-TW" altLang="en-US" sz="9600" dirty="0">
              <a:solidFill>
                <a:schemeClr val="accent2">
                  <a:lumMod val="60000"/>
                  <a:lumOff val="40000"/>
                </a:schemeClr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430026" y="5199017"/>
            <a:ext cx="2400300" cy="1224160"/>
          </a:xfrm>
        </p:spPr>
        <p:txBody>
          <a:bodyPr>
            <a:noAutofit/>
          </a:bodyPr>
          <a:lstStyle/>
          <a:p>
            <a:r>
              <a:rPr lang="zh-TW" altLang="en-US" sz="3200" dirty="0" smtClean="0">
                <a:solidFill>
                  <a:srgbClr val="0070C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綽號</a:t>
            </a:r>
            <a:r>
              <a:rPr lang="en-US" altLang="zh-TW" sz="3200" dirty="0" smtClean="0">
                <a:solidFill>
                  <a:srgbClr val="0070C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:</a:t>
            </a:r>
            <a:r>
              <a:rPr lang="zh-TW" altLang="en-US" sz="3200" dirty="0" smtClean="0">
                <a:solidFill>
                  <a:srgbClr val="0070C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雄雄</a:t>
            </a:r>
            <a:endParaRPr lang="en-US" altLang="zh-TW" sz="3200" dirty="0" smtClean="0">
              <a:solidFill>
                <a:srgbClr val="0070C0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  <a:p>
            <a:r>
              <a:rPr lang="zh-TW" altLang="en-US" sz="3200" dirty="0" smtClean="0">
                <a:solidFill>
                  <a:srgbClr val="0070C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愛喝：芬達</a:t>
            </a:r>
            <a:endParaRPr lang="en-US" altLang="zh-TW" sz="3200" dirty="0" smtClean="0">
              <a:solidFill>
                <a:srgbClr val="0070C0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  <a:p>
            <a:r>
              <a:rPr lang="zh-TW" altLang="en-US" sz="3200" dirty="0" smtClean="0">
                <a:solidFill>
                  <a:srgbClr val="0070C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星座</a:t>
            </a:r>
            <a:r>
              <a:rPr lang="en-US" altLang="zh-TW" sz="3200" dirty="0" smtClean="0">
                <a:solidFill>
                  <a:srgbClr val="0070C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:</a:t>
            </a:r>
            <a:r>
              <a:rPr lang="zh-TW" altLang="en-US" sz="2800" dirty="0" smtClean="0">
                <a:solidFill>
                  <a:srgbClr val="0070C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天秤座</a:t>
            </a:r>
            <a:endParaRPr lang="en-US" altLang="zh-TW" sz="3200" dirty="0" smtClean="0">
              <a:solidFill>
                <a:srgbClr val="0070C0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  <a:p>
            <a:endParaRPr lang="zh-TW" altLang="en-US" sz="3200" dirty="0"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0" y="4627291"/>
            <a:ext cx="1553666" cy="1644104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3354" y="3777297"/>
            <a:ext cx="1608392" cy="169694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8135" y="3300896"/>
            <a:ext cx="1877676" cy="2173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738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積分">
  <a:themeElements>
    <a:clrScheme name="積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積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積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47</TotalTime>
  <Words>14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Tw Cen MT</vt:lpstr>
      <vt:lpstr>Tw Cen MT Condensed</vt:lpstr>
      <vt:lpstr>文鼎中特黑</vt:lpstr>
      <vt:lpstr>文鼎中特圓</vt:lpstr>
      <vt:lpstr>文鼎空疊圓</vt:lpstr>
      <vt:lpstr>微軟正黑體</vt:lpstr>
      <vt:lpstr>Wingdings 3</vt:lpstr>
      <vt:lpstr>積分</vt:lpstr>
      <vt:lpstr>                             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2019-09-11T00:53:48Z</dcterms:created>
  <dcterms:modified xsi:type="dcterms:W3CDTF">2019-09-18T01:12:59Z</dcterms:modified>
</cp:coreProperties>
</file>