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7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81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31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7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0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1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4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1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9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90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8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59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1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8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51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3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5B4D11-9120-4F85-A5A7-7398C162D83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459874-9F8E-4AFD-977E-DB6462B60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7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33818" y="2547256"/>
            <a:ext cx="1845850" cy="83676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自</a:t>
            </a:r>
            <a:r>
              <a:rPr lang="zh-TW" altLang="en-US" dirty="0" smtClean="0">
                <a:solidFill>
                  <a:srgbClr val="FFC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我</a:t>
            </a:r>
            <a:r>
              <a:rPr lang="zh-TW" altLang="en-US" dirty="0" smtClean="0">
                <a:solidFill>
                  <a:srgbClr val="00B05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介</a:t>
            </a:r>
            <a:r>
              <a:rPr lang="zh-TW" altLang="en-US" dirty="0" smtClean="0">
                <a:solidFill>
                  <a:srgbClr val="00B0F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紹</a:t>
            </a:r>
            <a:endParaRPr lang="zh-TW" altLang="en-US" dirty="0">
              <a:solidFill>
                <a:srgbClr val="00B0F0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2230" y="3598327"/>
            <a:ext cx="3148147" cy="1613753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綽號</a:t>
            </a:r>
            <a:r>
              <a:rPr lang="en-US" altLang="zh-TW" sz="2800" dirty="0" smtClean="0">
                <a:solidFill>
                  <a:srgbClr val="00B050"/>
                </a:solidFill>
              </a:rPr>
              <a:t>:</a:t>
            </a:r>
            <a:r>
              <a:rPr lang="zh-TW" altLang="en-US" sz="2800" dirty="0" smtClean="0">
                <a:solidFill>
                  <a:srgbClr val="00B050"/>
                </a:solidFill>
              </a:rPr>
              <a:t>泊桓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r>
              <a:rPr lang="zh-TW" altLang="en-US" sz="2800" dirty="0" smtClean="0">
                <a:solidFill>
                  <a:srgbClr val="FFFF00"/>
                </a:solidFill>
              </a:rPr>
              <a:t>愛喝</a:t>
            </a:r>
            <a:r>
              <a:rPr lang="en-US" altLang="zh-TW" sz="2800" dirty="0" smtClean="0">
                <a:solidFill>
                  <a:srgbClr val="00B050"/>
                </a:solidFill>
              </a:rPr>
              <a:t>:</a:t>
            </a:r>
            <a:r>
              <a:rPr lang="zh-TW" altLang="en-US" sz="2800" dirty="0" smtClean="0">
                <a:solidFill>
                  <a:srgbClr val="00B0F0"/>
                </a:solidFill>
              </a:rPr>
              <a:t>乃茶</a:t>
            </a:r>
            <a:endParaRPr lang="en-US" altLang="zh-TW" sz="2800" dirty="0" smtClean="0">
              <a:solidFill>
                <a:srgbClr val="00B0F0"/>
              </a:solidFill>
            </a:endParaRPr>
          </a:p>
          <a:p>
            <a:r>
              <a:rPr lang="zh-TW" altLang="en-US" sz="2800" dirty="0" smtClean="0">
                <a:solidFill>
                  <a:srgbClr val="7030A0"/>
                </a:solidFill>
              </a:rPr>
              <a:t>愛去</a:t>
            </a:r>
            <a:r>
              <a:rPr lang="en-US" altLang="zh-TW" sz="2800" dirty="0" smtClean="0">
                <a:solidFill>
                  <a:srgbClr val="7030A0"/>
                </a:solidFill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</a:rPr>
              <a:t>日本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2365742"/>
            <a:ext cx="2952206" cy="28463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37" y="1489166"/>
            <a:ext cx="1813279" cy="20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13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14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文鼎中特毛楷</vt:lpstr>
      <vt:lpstr>微軟正黑體</vt:lpstr>
      <vt:lpstr>新細明體</vt:lpstr>
      <vt:lpstr>Arial</vt:lpstr>
      <vt:lpstr>Garamond</vt:lpstr>
      <vt:lpstr>有機</vt:lpstr>
      <vt:lpstr>自我介紹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自我介紹</dc:title>
  <dc:creator>Windows 使用者</dc:creator>
  <cp:lastModifiedBy>Windows 使用者</cp:lastModifiedBy>
  <cp:revision>6</cp:revision>
  <dcterms:created xsi:type="dcterms:W3CDTF">2019-09-11T00:53:57Z</dcterms:created>
  <dcterms:modified xsi:type="dcterms:W3CDTF">2019-09-18T01:12:15Z</dcterms:modified>
</cp:coreProperties>
</file>