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b2s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2400" dirty="0">
                <a:solidFill>
                  <a:srgbClr val="FF0000"/>
                </a:solidFill>
              </a:rPr>
              <a:t>年平均溫度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5000"/>
                    <a:lumOff val="95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5400000" scaled="1"/>
              <a:tileRect/>
            </a:gra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84-4EEA-B81B-595268D0C4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gradFill flip="none" rotWithShape="1">
          <a:gsLst>
            <a:gs pos="0">
              <a:srgbClr val="FFFFCC">
                <a:shade val="30000"/>
                <a:satMod val="115000"/>
              </a:srgbClr>
            </a:gs>
            <a:gs pos="50000">
              <a:srgbClr val="FFFFCC">
                <a:shade val="67500"/>
                <a:satMod val="115000"/>
              </a:srgbClr>
            </a:gs>
            <a:gs pos="100000">
              <a:srgbClr val="FFFFCC">
                <a:shade val="100000"/>
                <a:satMod val="115000"/>
              </a:srgbClr>
            </a:gs>
          </a:gsLst>
          <a:lin ang="5400000" scaled="1"/>
          <a:tileRect/>
        </a:gra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2019/12/10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00B0F0"/>
          </a:solidFill>
          <a:latin typeface="清松手寫體1" panose="00000500000000000000" pitchFamily="2" charset="-120"/>
          <a:ea typeface="清松手寫體1" panose="00000500000000000000" pitchFamily="2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B050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2764887"/>
              </p:ext>
            </p:extLst>
          </p:nvPr>
        </p:nvGraphicFramePr>
        <p:xfrm>
          <a:off x="1045072" y="1630852"/>
          <a:ext cx="6717216" cy="4257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4245229"/>
              </p:ext>
            </p:extLst>
          </p:nvPr>
        </p:nvGraphicFramePr>
        <p:xfrm>
          <a:off x="1524000" y="1604818"/>
          <a:ext cx="6096000" cy="4084782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89142174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344597847"/>
                    </a:ext>
                  </a:extLst>
                </a:gridCol>
              </a:tblGrid>
              <a:tr h="376382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方法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口訣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1977178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節能減碳救地球</a:t>
                      </a:r>
                      <a:endParaRPr lang="en-US" altLang="zh-TW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冷氣控溫不外洩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33319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隨手關燈拔插頭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1066148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省電燈具更省錢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509447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節能省水看標章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0572437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鐵馬步行兼保健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7751058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每週一天不開車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08992698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選車用車助減碳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326630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多吃蔬食少吃肉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4820163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自備杯筷帕與袋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4691162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惜用資源顧地球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56109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1929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5" baseType="lpstr">
      <vt:lpstr>Lucida Sans</vt:lpstr>
      <vt:lpstr>清松手寫體1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25</cp:revision>
  <dcterms:created xsi:type="dcterms:W3CDTF">2017-12-09T08:36:57Z</dcterms:created>
  <dcterms:modified xsi:type="dcterms:W3CDTF">2019-12-10T02:11:21Z</dcterms:modified>
</cp:coreProperties>
</file>