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4-4EEA-B81B-595268D0C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 flip="none" rotWithShape="1">
          <a:gsLst>
            <a:gs pos="0">
              <a:srgbClr val="FFFFCC">
                <a:shade val="30000"/>
                <a:satMod val="115000"/>
              </a:srgbClr>
            </a:gs>
            <a:gs pos="50000">
              <a:srgbClr val="FFFFCC">
                <a:shade val="67500"/>
                <a:satMod val="115000"/>
              </a:srgbClr>
            </a:gs>
            <a:gs pos="100000">
              <a:srgbClr val="FFFF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764887"/>
              </p:ext>
            </p:extLst>
          </p:nvPr>
        </p:nvGraphicFramePr>
        <p:xfrm>
          <a:off x="1045072" y="1630852"/>
          <a:ext cx="6717216" cy="425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95514"/>
              </p:ext>
            </p:extLst>
          </p:nvPr>
        </p:nvGraphicFramePr>
        <p:xfrm>
          <a:off x="1520515" y="1535546"/>
          <a:ext cx="6096000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808097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54080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                 方法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                    口訣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37654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   節能減碳救地球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冷氣控溫不外洩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03539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隨手關燈拔插頭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6584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省電燈具更省錢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7494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節能省水看標章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4213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鐵馬步行兼保健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1135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每週一天不開車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0974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7866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4596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自備杯筷帕與袋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2843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文鼎粗標準楷體" panose="020B0602010101010101" pitchFamily="34" charset="-120"/>
                          <a:ea typeface="文鼎粗標準楷體" panose="020B0602010101010101" pitchFamily="34" charset="-120"/>
                        </a:rPr>
                        <a:t>惜用資源顧地球</a:t>
                      </a:r>
                      <a:endParaRPr lang="zh-TW" altLang="en-US" sz="1800" dirty="0">
                        <a:latin typeface="文鼎粗標準楷體" panose="020B0602010101010101" pitchFamily="34" charset="-120"/>
                        <a:ea typeface="文鼎粗標準楷體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035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1925</TotalTime>
  <Words>230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文鼎甜妞體P</vt:lpstr>
      <vt:lpstr>文鼎粗標準楷體</vt:lpstr>
      <vt:lpstr>清松手寫體1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2019-12-10T02:12:10Z</dcterms:modified>
</cp:coreProperties>
</file>