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789466014497387"/>
          <c:y val="1.5969804745873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2375615587451523"/>
          <c:y val="0.1974551927517709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C-450A-9C8A-0AB5D6AA4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00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7030A0"/>
          </a:solidFill>
          <a:latin typeface="清松手寫體2" panose="00000500000000000000" pitchFamily="2" charset="-120"/>
          <a:ea typeface="清松手寫體2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0941" y="494598"/>
            <a:ext cx="7886700" cy="1325563"/>
          </a:xfrm>
        </p:spPr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477863"/>
              </p:ext>
            </p:extLst>
          </p:nvPr>
        </p:nvGraphicFramePr>
        <p:xfrm>
          <a:off x="1035606" y="1676401"/>
          <a:ext cx="6580909" cy="397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22510" y="172015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人類的文明與科技，像汽車、工廠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、發電廠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……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等等，燃燒排放，讓地球在很短的時間內，出現了快速暖化的情形。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飛機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、</a:t>
            </a:r>
            <a:endParaRPr lang="zh-TW" altLang="en-US" dirty="0" smtClean="0">
              <a:solidFill>
                <a:schemeClr val="accent1">
                  <a:lumMod val="50000"/>
                </a:schemeClr>
              </a:solidFill>
              <a:latin typeface="文鼎粗廣告體" panose="020B0609010101010101" pitchFamily="49" charset="-120"/>
              <a:ea typeface="文鼎粗廣告體" panose="020B0609010101010101" pitchFamily="49" charset="-120"/>
            </a:endParaRP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450" y="480013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575112"/>
              </p:ext>
            </p:extLst>
          </p:nvPr>
        </p:nvGraphicFramePr>
        <p:xfrm>
          <a:off x="1666288" y="1452418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10368439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150958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128115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節能減碳救地球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C000"/>
                          </a:solidFill>
                        </a:rPr>
                        <a:t>冷氣控溫不外洩</a:t>
                      </a:r>
                      <a:endParaRPr lang="zh-TW" alt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6982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FF00"/>
                          </a:solidFill>
                        </a:rPr>
                        <a:t>冷氣控溫不外洩</a:t>
                      </a:r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2887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92D050"/>
                          </a:solidFill>
                        </a:rPr>
                        <a:t>冷氣控溫不外洩</a:t>
                      </a:r>
                      <a:endParaRPr lang="zh-TW" altLang="en-US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7463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B050"/>
                          </a:solidFill>
                        </a:rPr>
                        <a:t>節能省水看標章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8727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B0F0"/>
                          </a:solidFill>
                        </a:rPr>
                        <a:t>鐵馬步行兼保健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7835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70C0"/>
                          </a:solidFill>
                        </a:rPr>
                        <a:t>鐵馬步行兼保健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0089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2060"/>
                          </a:solidFill>
                        </a:rPr>
                        <a:t>鐵馬步行兼保健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4158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鐵馬步行兼保健</a:t>
                      </a:r>
                      <a:endParaRPr lang="zh-TW" alt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0225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鐵馬步行兼保健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6283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鐵馬步行兼保健</a:t>
                      </a:r>
                      <a:endParaRPr lang="zh-TW" altLang="en-US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028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1923</TotalTime>
  <Words>219</Words>
  <Application>Microsoft Office PowerPoint</Application>
  <PresentationFormat>如螢幕大小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文鼎粗廣告體</vt:lpstr>
      <vt:lpstr>文鼎超圓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2019-12-10T02:12:25Z</dcterms:modified>
</cp:coreProperties>
</file>