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D2F"/>
    <a:srgbClr val="0000FF"/>
    <a:srgbClr val="EE00C1"/>
    <a:srgbClr val="00FFCC"/>
    <a:srgbClr val="66FFFF"/>
    <a:srgbClr val="FFFF00"/>
    <a:srgbClr val="FF81E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4287186541704484"/>
          <c:y val="1.380522115638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6136114319478027E-2"/>
          <c:y val="0.20606260091671016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53200">
                  <a:srgbClr val="EE00C1"/>
                </a:gs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FF0000"/>
                </a:gs>
              </a:gsLst>
              <a:lin ang="5400000" scaled="1"/>
            </a:gradFill>
            <a:ln w="19050">
              <a:solidFill>
                <a:srgbClr val="66FFFF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2-4B56-8423-81EFD0BDF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50000">
              <a:srgbClr val="00FFCC"/>
            </a:gs>
            <a:gs pos="100000">
              <a:srgbClr val="0000FF"/>
            </a:gs>
            <a:gs pos="0">
              <a:srgbClr val="EE00C1"/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1DC8-A25B-403C-A028-BEAE37EDE646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E62C-0F15-4885-8EEF-95BAC8183B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09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文鼎細標準楷體" panose="020B0602010101010101" pitchFamily="34" charset="-120"/>
                <a:ea typeface="文鼎細標準楷體" panose="020B0602010101010101" pitchFamily="34" charset="-120"/>
              </a:defRPr>
            </a:lvl1pPr>
            <a:lvl2pPr>
              <a:defRPr>
                <a:solidFill>
                  <a:srgbClr val="FF0000"/>
                </a:solidFill>
                <a:latin typeface="文鼎細標準楷體" panose="020B0602010101010101" pitchFamily="34" charset="-120"/>
                <a:ea typeface="文鼎細標準楷體" panose="020B0602010101010101" pitchFamily="34" charset="-120"/>
              </a:defRPr>
            </a:lvl2pPr>
            <a:lvl3pPr>
              <a:defRPr>
                <a:solidFill>
                  <a:srgbClr val="FF0000"/>
                </a:solidFill>
                <a:latin typeface="文鼎細標準楷體" panose="020B0602010101010101" pitchFamily="34" charset="-120"/>
                <a:ea typeface="文鼎細標準楷體" panose="020B0602010101010101" pitchFamily="34" charset="-120"/>
              </a:defRPr>
            </a:lvl3pPr>
            <a:lvl4pPr>
              <a:defRPr>
                <a:solidFill>
                  <a:srgbClr val="FF0000"/>
                </a:solidFill>
                <a:latin typeface="文鼎細標準楷體" panose="020B0602010101010101" pitchFamily="34" charset="-120"/>
                <a:ea typeface="文鼎細標準楷體" panose="020B0602010101010101" pitchFamily="34" charset="-120"/>
              </a:defRPr>
            </a:lvl4pPr>
            <a:lvl5pPr>
              <a:defRPr>
                <a:solidFill>
                  <a:srgbClr val="FF0000"/>
                </a:solidFill>
                <a:latin typeface="文鼎細標準楷體" panose="020B0602010101010101" pitchFamily="34" charset="-120"/>
                <a:ea typeface="文鼎細標準楷體" panose="020B0602010101010101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FFCC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666212"/>
              </p:ext>
            </p:extLst>
          </p:nvPr>
        </p:nvGraphicFramePr>
        <p:xfrm>
          <a:off x="969818" y="1737263"/>
          <a:ext cx="6549715" cy="45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0076"/>
              </p:ext>
            </p:extLst>
          </p:nvPr>
        </p:nvGraphicFramePr>
        <p:xfrm>
          <a:off x="1524000" y="1705397"/>
          <a:ext cx="6096000" cy="435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893557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5189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08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7626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9432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463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7483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0926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5625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257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271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728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0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文鼎細標準楷體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2019-12-10T02:12:48Z</dcterms:modified>
</cp:coreProperties>
</file>