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94FF"/>
    <a:srgbClr val="29A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41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11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8.2002923709280515E-2"/>
          <c:y val="5.2201192893050252E-2"/>
          <c:w val="0.89331629815799529"/>
          <c:h val="0.764967537166218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4F-45FB-B773-39156E0BE6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3"/>
          </p:nvPr>
        </p:nvSpPr>
        <p:spPr>
          <a:xfrm>
            <a:off x="1143000" y="2241550"/>
            <a:ext cx="222161" cy="457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4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7816" y="200501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92D050"/>
          </a:solidFill>
          <a:latin typeface="細明體" panose="02020509000000000000" pitchFamily="49" charset="-120"/>
          <a:ea typeface="細明體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70C0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70C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70C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0C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70C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地球溫度的改變，氣象異常、水災、旱災、傳染病散播、物種滅絕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...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249062"/>
              </p:ext>
            </p:extLst>
          </p:nvPr>
        </p:nvGraphicFramePr>
        <p:xfrm>
          <a:off x="1122218" y="1902558"/>
          <a:ext cx="6234546" cy="4269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961864"/>
              </p:ext>
            </p:extLst>
          </p:nvPr>
        </p:nvGraphicFramePr>
        <p:xfrm>
          <a:off x="1524000" y="1745672"/>
          <a:ext cx="5846618" cy="402336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923309">
                  <a:extLst>
                    <a:ext uri="{9D8B030D-6E8A-4147-A177-3AD203B41FA5}">
                      <a16:colId xmlns:a16="http://schemas.microsoft.com/office/drawing/2014/main" val="2767724826"/>
                    </a:ext>
                  </a:extLst>
                </a:gridCol>
                <a:gridCol w="2923309">
                  <a:extLst>
                    <a:ext uri="{9D8B030D-6E8A-4147-A177-3AD203B41FA5}">
                      <a16:colId xmlns:a16="http://schemas.microsoft.com/office/drawing/2014/main" val="1071139309"/>
                    </a:ext>
                  </a:extLst>
                </a:gridCol>
              </a:tblGrid>
              <a:tr h="33914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方法</a:t>
                      </a:r>
                      <a:endParaRPr lang="en-US" altLang="zh-TW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口訣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7040834"/>
                  </a:ext>
                </a:extLst>
              </a:tr>
              <a:tr h="339142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節能減碳救地球</a:t>
                      </a:r>
                      <a:endParaRPr lang="zh-TW" altLang="en-US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冷氣控溫不外洩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8465835"/>
                  </a:ext>
                </a:extLst>
              </a:tr>
              <a:tr h="33914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隨手關燈拔插頭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83127425"/>
                  </a:ext>
                </a:extLst>
              </a:tr>
              <a:tr h="33914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省電燈具更省錢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1518905"/>
                  </a:ext>
                </a:extLst>
              </a:tr>
              <a:tr h="33914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節能省水看標章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0180400"/>
                  </a:ext>
                </a:extLst>
              </a:tr>
              <a:tr h="33914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鐵馬步行兼保健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1467164"/>
                  </a:ext>
                </a:extLst>
              </a:tr>
              <a:tr h="33914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每週一天不開車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6437937"/>
                  </a:ext>
                </a:extLst>
              </a:tr>
              <a:tr h="33914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選車用車助減碳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0950947"/>
                  </a:ext>
                </a:extLst>
              </a:tr>
              <a:tr h="33914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多吃蔬食少吃肉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2946142"/>
                  </a:ext>
                </a:extLst>
              </a:tr>
              <a:tr h="33914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自備杯筷帕與袋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553105"/>
                  </a:ext>
                </a:extLst>
              </a:tr>
              <a:tr h="339142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/>
                        <a:t>惜用資源顧地球</a:t>
                      </a:r>
                      <a:endParaRPr lang="zh-TW" altLang="en-US" dirty="0">
                        <a:solidFill>
                          <a:srgbClr val="00B0F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0711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54124" y="2474483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00B0F0"/>
                </a:solidFill>
              </a:rPr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1928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Lucida Sans</vt:lpstr>
      <vt:lpstr>細明體</vt:lpstr>
      <vt:lpstr>華康海報體 Std W12</vt:lpstr>
      <vt:lpstr>微軟正黑體</vt:lpstr>
      <vt:lpstr>新細明體</vt:lpstr>
      <vt:lpstr>標楷體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26</cp:revision>
  <dcterms:created xsi:type="dcterms:W3CDTF">2017-12-09T08:36:57Z</dcterms:created>
  <dcterms:modified xsi:type="dcterms:W3CDTF">2019-12-10T02:15:02Z</dcterms:modified>
</cp:coreProperties>
</file>