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66FFFF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 altLang="en-US" dirty="0">
                <a:solidFill>
                  <a:srgbClr val="66FFFF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7725491757310287"/>
          <c:y val="2.8423770441125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0656208877648841E-2"/>
          <c:y val="0.14177502529743546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25-4C2C-8627-2AC765C4D1D9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625-4C2C-8627-2AC765C4D1D9}"/>
              </c:ext>
            </c:extLst>
          </c:dPt>
          <c:dPt>
            <c:idx val="2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25-4C2C-8627-2AC765C4D1D9}"/>
              </c:ext>
            </c:extLst>
          </c:dPt>
          <c:dPt>
            <c:idx val="3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625-4C2C-8627-2AC765C4D1D9}"/>
              </c:ext>
            </c:extLst>
          </c:dPt>
          <c:dPt>
            <c:idx val="4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25-4C2C-8627-2AC765C4D1D9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5-4C2C-8627-2AC765C4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00CC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147" y="482825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578" y="175397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CC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00CC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...</a:t>
            </a:r>
            <a:r>
              <a:rPr lang="zh-TW" altLang="en-US" dirty="0" smtClean="0">
                <a:solidFill>
                  <a:srgbClr val="00CC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0048"/>
              </p:ext>
            </p:extLst>
          </p:nvPr>
        </p:nvGraphicFramePr>
        <p:xfrm>
          <a:off x="1399310" y="2078182"/>
          <a:ext cx="6078659" cy="35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……</a:t>
            </a: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十</a:t>
            </a: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件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我</a:t>
            </a: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們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能</a:t>
            </a: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做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的</a:t>
            </a:r>
            <a:r>
              <a:rPr lang="zh-TW" altLang="en-US" dirty="0" smtClean="0">
                <a:solidFill>
                  <a:srgbClr val="0000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1888"/>
              </p:ext>
            </p:extLst>
          </p:nvPr>
        </p:nvGraphicFramePr>
        <p:xfrm>
          <a:off x="1524000" y="1715655"/>
          <a:ext cx="6096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253028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8187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146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99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2400" dirty="0">
                        <a:solidFill>
                          <a:srgbClr val="000099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58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72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64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832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393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0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29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37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946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000" dirty="0">
                        <a:solidFill>
                          <a:srgbClr val="0000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1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2019-12-10T02:12:14Z</dcterms:modified>
</cp:coreProperties>
</file>