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FFFFFF"/>
    <a:srgbClr val="6600FF"/>
    <a:srgbClr val="FF00FF"/>
    <a:srgbClr val="99FF66"/>
    <a:srgbClr val="CCFFFF"/>
    <a:srgbClr val="FF6699"/>
    <a:srgbClr val="FFFF99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40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8.1158337271023021E-2"/>
          <c:y val="0.15343204623030715"/>
          <c:w val="0.89619623229964585"/>
          <c:h val="0.74185345277100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 rotWithShape="1">
              <a:gsLst>
                <a:gs pos="35000">
                  <a:srgbClr val="6600FF"/>
                </a:gs>
                <a:gs pos="59000">
                  <a:srgbClr val="FF00FF"/>
                </a:gs>
              </a:gsLst>
              <a:lin ang="5400000" scaled="1"/>
            </a:gradFill>
            <a:ln w="19050">
              <a:solidFill>
                <a:srgbClr val="FFFFFF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04-45A0-ADD5-E6E2F33398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  <a:latin typeface="文鼎細明" panose="020B0609010101010101" pitchFamily="49" charset="-120"/>
                <a:ea typeface="文鼎細明" panose="020B0609010101010101" pitchFamily="49" charset="-120"/>
              </a:defRPr>
            </a:lvl1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00FF"/>
          </a:solidFill>
          <a:latin typeface="文鼎細明" panose="020B0609010101010101" pitchFamily="49" charset="-120"/>
          <a:ea typeface="文鼎細明" panose="020B0609010101010101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9966FF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3599831"/>
              </p:ext>
            </p:extLst>
          </p:nvPr>
        </p:nvGraphicFramePr>
        <p:xfrm>
          <a:off x="944707" y="1902558"/>
          <a:ext cx="7254586" cy="3768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017215"/>
              </p:ext>
            </p:extLst>
          </p:nvPr>
        </p:nvGraphicFramePr>
        <p:xfrm>
          <a:off x="1666288" y="1997497"/>
          <a:ext cx="6096000" cy="40792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77132941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3208553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方法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口訣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5664476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節能減碳救地球</a:t>
                      </a:r>
                      <a:endParaRPr lang="zh-TW" altLang="en-US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冷氣控溫不外洩</a:t>
                      </a:r>
                      <a:endParaRPr lang="zh-TW" alt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65026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隨手關燈拔插頭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315861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省電燈具更省錢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04045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節能省水看標章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205364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鐵馬步行兼保健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32602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每週一天不開車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348042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選車用車助減碳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852287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多吃蔬食少吃肉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94346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自備杯筷帕與袋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83905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惜用資源顧地球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4380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1932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文鼎細明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26</cp:revision>
  <dcterms:created xsi:type="dcterms:W3CDTF">2017-12-09T08:36:57Z</dcterms:created>
  <dcterms:modified xsi:type="dcterms:W3CDTF">2019-12-10T02:16:50Z</dcterms:modified>
</cp:coreProperties>
</file>