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7030A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05449250071099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7785829895011463E-2"/>
          <c:y val="0.12960185801965596"/>
          <c:w val="0.83846458516044575"/>
          <c:h val="0.77768773443427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A-4548-B763-28DC0118D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455B-75EA-412C-9CE0-6639BDEF5005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3F19-8ACB-4166-9CA7-1488F9CCDB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2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00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中特廣告體" panose="020B0602010101010101" pitchFamily="34" charset="-120"/>
          <a:ea typeface="文鼎中特廣告體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953760"/>
              </p:ext>
            </p:extLst>
          </p:nvPr>
        </p:nvGraphicFramePr>
        <p:xfrm>
          <a:off x="900545" y="1902558"/>
          <a:ext cx="6715970" cy="393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</a:t>
            </a:r>
            <a:r>
              <a:rPr lang="zh-TW" altLang="en-US" dirty="0" smtClean="0"/>
              <a:t>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41604"/>
              </p:ext>
            </p:extLst>
          </p:nvPr>
        </p:nvGraphicFramePr>
        <p:xfrm>
          <a:off x="1427019" y="1563254"/>
          <a:ext cx="6446107" cy="407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8107">
                  <a:extLst>
                    <a:ext uri="{9D8B030D-6E8A-4147-A177-3AD203B41FA5}">
                      <a16:colId xmlns:a16="http://schemas.microsoft.com/office/drawing/2014/main" val="41265656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3840184"/>
                    </a:ext>
                  </a:extLst>
                </a:gridCol>
              </a:tblGrid>
              <a:tr h="127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9141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587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92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19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07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119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211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63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80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987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5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文鼎中特廣告體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2019-12-10T02:12:36Z</dcterms:modified>
</cp:coreProperties>
</file>