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492591400401394"/>
          <c:y val="6.59472531021821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884275486147395"/>
          <c:y val="0.20662806242556589"/>
          <c:w val="0.87115728011959415"/>
          <c:h val="0.63208869424463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3-40E6-8325-5BD96CDA8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668" y="404335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869457"/>
              </p:ext>
            </p:extLst>
          </p:nvPr>
        </p:nvGraphicFramePr>
        <p:xfrm>
          <a:off x="665017" y="1551708"/>
          <a:ext cx="6951497" cy="432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海報體 Std W12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48455"/>
              </p:ext>
            </p:extLst>
          </p:nvPr>
        </p:nvGraphicFramePr>
        <p:xfrm>
          <a:off x="1524000" y="1662545"/>
          <a:ext cx="6096000" cy="44186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778190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30789632"/>
                    </a:ext>
                  </a:extLst>
                </a:gridCol>
              </a:tblGrid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24455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50117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819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5362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755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276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858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08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5635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自備杯筷帕語袋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398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44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227</Words>
  <Application>Microsoft Office PowerPoint</Application>
  <PresentationFormat>如螢幕大小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2019-12-10T02:20:33Z</dcterms:modified>
</cp:coreProperties>
</file>