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EEA-B81B-595268D0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flip="none" rotWithShape="1">
          <a:gsLst>
            <a:gs pos="0">
              <a:srgbClr val="FFFFCC">
                <a:shade val="30000"/>
                <a:satMod val="115000"/>
              </a:srgbClr>
            </a:gs>
            <a:gs pos="50000">
              <a:srgbClr val="FFFFCC">
                <a:shade val="67500"/>
                <a:satMod val="115000"/>
              </a:srgbClr>
            </a:gs>
            <a:gs pos="100000">
              <a:srgbClr val="FFFF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64887"/>
              </p:ext>
            </p:extLst>
          </p:nvPr>
        </p:nvGraphicFramePr>
        <p:xfrm>
          <a:off x="1045072" y="1630852"/>
          <a:ext cx="6717216" cy="42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FF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26450"/>
              </p:ext>
            </p:extLst>
          </p:nvPr>
        </p:nvGraphicFramePr>
        <p:xfrm>
          <a:off x="1520515" y="1766129"/>
          <a:ext cx="6096000" cy="4069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76170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6439209"/>
                    </a:ext>
                  </a:extLst>
                </a:gridCol>
              </a:tblGrid>
              <a:tr h="348673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42358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4095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9739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716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3373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7921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7764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9904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5115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688940"/>
                  </a:ext>
                </a:extLst>
              </a:tr>
              <a:tr h="24264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55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2019-12-10T02:12:18Z</dcterms:modified>
</cp:coreProperties>
</file>