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200" dirty="0">
                <a:solidFill>
                  <a:schemeClr val="accent2"/>
                </a:solidFill>
                <a:latin typeface="文鼎新特黑" panose="020B0609010101010101" pitchFamily="49" charset="-120"/>
                <a:ea typeface="文鼎新特黑" panose="020B0609010101010101" pitchFamily="49" charset="-120"/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8-4AFA-B15F-1D7BBB35C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solidFill>
      <a:srgbClr val="92D050"/>
    </a:soli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2">
                    <a:lumMod val="75000"/>
                  </a:schemeClr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C000"/>
          </a:solidFill>
          <a:latin typeface="文鼎中特圓" panose="020B0609010101010101" pitchFamily="49" charset="-120"/>
          <a:ea typeface="文鼎中特圓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文鼎標準宋體" panose="020B0609010101010101" pitchFamily="49" charset="-120"/>
          <a:ea typeface="文鼎標準宋體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316175"/>
              </p:ext>
            </p:extLst>
          </p:nvPr>
        </p:nvGraphicFramePr>
        <p:xfrm>
          <a:off x="1468582" y="1902558"/>
          <a:ext cx="6580909" cy="3791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3000717" y="3302123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333158"/>
              </p:ext>
            </p:extLst>
          </p:nvPr>
        </p:nvGraphicFramePr>
        <p:xfrm>
          <a:off x="1520515" y="1757218"/>
          <a:ext cx="6096000" cy="407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71927102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6378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4983063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節能減碳救地球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37966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隨手關燈拔插頭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6200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省電燈具更省錢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58506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節能省水看標章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72795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8387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每週一天不開車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48025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選車用車助減碳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00776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多吃蔬食少吃肉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4690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34054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2551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1927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Lucida Sans</vt:lpstr>
      <vt:lpstr>文鼎中特圓</vt:lpstr>
      <vt:lpstr>文鼎新特黑</vt:lpstr>
      <vt:lpstr>文鼎新潮ＰＯＰ體P</vt:lpstr>
      <vt:lpstr>文鼎標準宋體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2019-12-10T02:12:11Z</dcterms:modified>
</cp:coreProperties>
</file>