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2s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400" dirty="0">
                <a:solidFill>
                  <a:srgbClr val="FF000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4-4EEA-B81B-595268D0C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gradFill flip="none" rotWithShape="1">
          <a:gsLst>
            <a:gs pos="0">
              <a:srgbClr val="FFFFCC">
                <a:shade val="30000"/>
                <a:satMod val="115000"/>
              </a:srgbClr>
            </a:gs>
            <a:gs pos="50000">
              <a:srgbClr val="FFFFCC">
                <a:shade val="67500"/>
                <a:satMod val="115000"/>
              </a:srgbClr>
            </a:gs>
            <a:gs pos="100000">
              <a:srgbClr val="FFFFCC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764887"/>
              </p:ext>
            </p:extLst>
          </p:nvPr>
        </p:nvGraphicFramePr>
        <p:xfrm>
          <a:off x="1045072" y="1630852"/>
          <a:ext cx="6717216" cy="425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690389" y="3476355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57167"/>
              </p:ext>
            </p:extLst>
          </p:nvPr>
        </p:nvGraphicFramePr>
        <p:xfrm>
          <a:off x="1520515" y="1660237"/>
          <a:ext cx="6096000" cy="4079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7346432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83283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510638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998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3087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4402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038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5570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009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8342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5362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5520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87202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986388" y="351519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節能減碳救地球</a:t>
            </a:r>
          </a:p>
        </p:txBody>
      </p:sp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1924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2019-12-10T02:12:23Z</dcterms:modified>
</cp:coreProperties>
</file>