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8"/>
  </p:handout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使用者" initials="W使" lastIdx="0" clrIdx="0">
    <p:extLst>
      <p:ext uri="{19B8F6BF-5375-455C-9EA6-DF929625EA0E}">
        <p15:presenceInfo xmlns:p15="http://schemas.microsoft.com/office/powerpoint/2012/main" userId="Windows 使用者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7991270504669228"/>
          <c:y val="3.79310173178489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0.16180801666219097"/>
          <c:y val="0.26885176538520889"/>
          <c:w val="0.79816288502003974"/>
          <c:h val="0.5157528211816357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8A-456F-93D4-82CD33E44B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DE0EF-E7EA-415B-B19C-DA23CD29E49F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40137-548A-4F78-914D-B4CE010998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43494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rgbClr val="7030A0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7030A0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6">
              <a:lumMod val="60000"/>
              <a:lumOff val="4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2209133"/>
              </p:ext>
            </p:extLst>
          </p:nvPr>
        </p:nvGraphicFramePr>
        <p:xfrm>
          <a:off x="1911928" y="1773383"/>
          <a:ext cx="5320144" cy="3948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787562" y="3308521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3602" y="572961"/>
            <a:ext cx="7886700" cy="1325563"/>
          </a:xfrm>
        </p:spPr>
        <p:txBody>
          <a:bodyPr/>
          <a:lstStyle/>
          <a:p>
            <a:r>
              <a:rPr lang="zh-TW" altLang="en-US" dirty="0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439749"/>
              </p:ext>
            </p:extLst>
          </p:nvPr>
        </p:nvGraphicFramePr>
        <p:xfrm>
          <a:off x="1666158" y="1813036"/>
          <a:ext cx="6096130" cy="4358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8065">
                  <a:extLst>
                    <a:ext uri="{9D8B030D-6E8A-4147-A177-3AD203B41FA5}">
                      <a16:colId xmlns:a16="http://schemas.microsoft.com/office/drawing/2014/main" val="3439978798"/>
                    </a:ext>
                  </a:extLst>
                </a:gridCol>
                <a:gridCol w="3048065">
                  <a:extLst>
                    <a:ext uri="{9D8B030D-6E8A-4147-A177-3AD203B41FA5}">
                      <a16:colId xmlns:a16="http://schemas.microsoft.com/office/drawing/2014/main" val="2029884950"/>
                    </a:ext>
                  </a:extLst>
                </a:gridCol>
              </a:tblGrid>
              <a:tr h="36220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文鼎疊圓體" panose="020B0609010101010101" pitchFamily="49" charset="-120"/>
                          <a:ea typeface="文鼎疊圓體" panose="020B0609010101010101" pitchFamily="49" charset="-120"/>
                        </a:rPr>
                        <a:t>方法</a:t>
                      </a:r>
                      <a:endParaRPr lang="zh-TW" altLang="en-US" sz="2000" dirty="0">
                        <a:latin typeface="文鼎疊圓體" panose="020B0609010101010101" pitchFamily="49" charset="-120"/>
                        <a:ea typeface="文鼎疊圓體" panose="020B0609010101010101" pitchFamily="49" charset="-120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文鼎疊圓體" panose="020B0609010101010101" pitchFamily="49" charset="-120"/>
                          <a:ea typeface="文鼎疊圓體" panose="020B0609010101010101" pitchFamily="49" charset="-120"/>
                        </a:rPr>
                        <a:t>口訣</a:t>
                      </a:r>
                      <a:endParaRPr lang="zh-TW" altLang="en-US" sz="2000" dirty="0">
                        <a:latin typeface="文鼎疊圓體" panose="020B0609010101010101" pitchFamily="49" charset="-120"/>
                        <a:ea typeface="文鼎疊圓體" panose="020B0609010101010101" pitchFamily="49" charset="-12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720702"/>
                  </a:ext>
                </a:extLst>
              </a:tr>
              <a:tr h="367238">
                <a:tc rowSpan="10"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文鼎疊圓體" panose="020B0609010101010101" pitchFamily="49" charset="-120"/>
                          <a:ea typeface="文鼎疊圓體" panose="020B0609010101010101" pitchFamily="49" charset="-120"/>
                        </a:rPr>
                        <a:t>節能減碳救地球</a:t>
                      </a:r>
                      <a:endParaRPr lang="zh-TW" altLang="en-US" sz="2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文鼎疊圓體" panose="020B0609010101010101" pitchFamily="49" charset="-120"/>
                        <a:ea typeface="文鼎疊圓體" panose="020B0609010101010101" pitchFamily="49" charset="-12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文鼎疊圓體" panose="020B0609010101010101" pitchFamily="49" charset="-120"/>
                          <a:ea typeface="文鼎疊圓體" panose="020B0609010101010101" pitchFamily="49" charset="-120"/>
                        </a:rPr>
                        <a:t>冷氣控溫不外洩</a:t>
                      </a:r>
                      <a:endParaRPr lang="zh-TW" altLang="en-US" sz="2000" dirty="0">
                        <a:latin typeface="文鼎疊圓體" panose="020B0609010101010101" pitchFamily="49" charset="-120"/>
                        <a:ea typeface="文鼎疊圓體" panose="020B0609010101010101" pitchFamily="49" charset="-12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340435"/>
                  </a:ext>
                </a:extLst>
              </a:tr>
              <a:tr h="367238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文鼎疊圓體" panose="020B0609010101010101" pitchFamily="49" charset="-120"/>
                          <a:ea typeface="文鼎疊圓體" panose="020B0609010101010101" pitchFamily="49" charset="-120"/>
                        </a:rPr>
                        <a:t>隨手關燈拔插頭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197993"/>
                  </a:ext>
                </a:extLst>
              </a:tr>
              <a:tr h="367238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文鼎疊圓體" panose="020B0609010101010101" pitchFamily="49" charset="-120"/>
                          <a:ea typeface="文鼎疊圓體" panose="020B0609010101010101" pitchFamily="49" charset="-120"/>
                        </a:rPr>
                        <a:t>省電燈具更省錢</a:t>
                      </a:r>
                      <a:endParaRPr lang="zh-TW" altLang="en-US" sz="2000" dirty="0">
                        <a:latin typeface="文鼎疊圓體" panose="020B0609010101010101" pitchFamily="49" charset="-120"/>
                        <a:ea typeface="文鼎疊圓體" panose="020B0609010101010101" pitchFamily="49" charset="-12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480898"/>
                  </a:ext>
                </a:extLst>
              </a:tr>
              <a:tr h="367238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文鼎疊圓體" panose="020B0609010101010101" pitchFamily="49" charset="-120"/>
                          <a:ea typeface="文鼎疊圓體" panose="020B0609010101010101" pitchFamily="49" charset="-120"/>
                        </a:rPr>
                        <a:t>節能省水看標章</a:t>
                      </a:r>
                      <a:endParaRPr lang="zh-TW" altLang="en-US" sz="2000" dirty="0">
                        <a:latin typeface="文鼎疊圓體" panose="020B0609010101010101" pitchFamily="49" charset="-120"/>
                        <a:ea typeface="文鼎疊圓體" panose="020B0609010101010101" pitchFamily="49" charset="-12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302547"/>
                  </a:ext>
                </a:extLst>
              </a:tr>
              <a:tr h="367238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文鼎疊圓體" panose="020B0609010101010101" pitchFamily="49" charset="-120"/>
                          <a:ea typeface="文鼎疊圓體" panose="020B0609010101010101" pitchFamily="49" charset="-120"/>
                        </a:rPr>
                        <a:t>節能省水看標章</a:t>
                      </a:r>
                      <a:endParaRPr lang="zh-TW" altLang="en-US" sz="2000" dirty="0">
                        <a:latin typeface="文鼎疊圓體" panose="020B0609010101010101" pitchFamily="49" charset="-120"/>
                        <a:ea typeface="文鼎疊圓體" panose="020B0609010101010101" pitchFamily="49" charset="-12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529410"/>
                  </a:ext>
                </a:extLst>
              </a:tr>
              <a:tr h="367238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文鼎疊圓體" panose="020B0609010101010101" pitchFamily="49" charset="-120"/>
                          <a:ea typeface="文鼎疊圓體" panose="020B0609010101010101" pitchFamily="49" charset="-120"/>
                        </a:rPr>
                        <a:t>每週一天不開車</a:t>
                      </a:r>
                      <a:endParaRPr lang="zh-TW" altLang="en-US" sz="2000" dirty="0">
                        <a:latin typeface="文鼎疊圓體" panose="020B0609010101010101" pitchFamily="49" charset="-120"/>
                        <a:ea typeface="文鼎疊圓體" panose="020B0609010101010101" pitchFamily="49" charset="-12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005993"/>
                  </a:ext>
                </a:extLst>
              </a:tr>
              <a:tr h="367238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文鼎疊圓體" panose="020B0609010101010101" pitchFamily="49" charset="-120"/>
                          <a:ea typeface="文鼎疊圓體" panose="020B0609010101010101" pitchFamily="49" charset="-120"/>
                        </a:rPr>
                        <a:t>選車用車助減碳</a:t>
                      </a:r>
                      <a:endParaRPr lang="zh-TW" altLang="en-US" sz="2000" dirty="0">
                        <a:latin typeface="文鼎疊圓體" panose="020B0609010101010101" pitchFamily="49" charset="-120"/>
                        <a:ea typeface="文鼎疊圓體" panose="020B0609010101010101" pitchFamily="49" charset="-12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909785"/>
                  </a:ext>
                </a:extLst>
              </a:tr>
              <a:tr h="367238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文鼎疊圓體" panose="020B0609010101010101" pitchFamily="49" charset="-120"/>
                          <a:ea typeface="文鼎疊圓體" panose="020B0609010101010101" pitchFamily="49" charset="-120"/>
                        </a:rPr>
                        <a:t>多吃蔬食少吃肉</a:t>
                      </a:r>
                      <a:endParaRPr lang="zh-TW" altLang="en-US" sz="2000" dirty="0">
                        <a:latin typeface="文鼎疊圓體" panose="020B0609010101010101" pitchFamily="49" charset="-120"/>
                        <a:ea typeface="文鼎疊圓體" panose="020B0609010101010101" pitchFamily="49" charset="-12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349398"/>
                  </a:ext>
                </a:extLst>
              </a:tr>
              <a:tr h="367238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文鼎疊圓體" panose="020B0609010101010101" pitchFamily="49" charset="-120"/>
                          <a:ea typeface="文鼎疊圓體" panose="020B0609010101010101" pitchFamily="49" charset="-120"/>
                        </a:rPr>
                        <a:t>自備杯筷帕與袋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498526"/>
                  </a:ext>
                </a:extLst>
              </a:tr>
              <a:tr h="367238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文鼎疊圓體" panose="020B0609010101010101" pitchFamily="49" charset="-120"/>
                          <a:ea typeface="文鼎疊圓體" panose="020B0609010101010101" pitchFamily="49" charset="-120"/>
                        </a:rPr>
                        <a:t>惜用資源顧地球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868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公共電視臺</a:t>
            </a:r>
            <a:r>
              <a:rPr lang="en-US" altLang="zh-TW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1923</TotalTime>
  <Words>229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5" baseType="lpstr">
      <vt:lpstr>Lucida Sans</vt:lpstr>
      <vt:lpstr>文鼎疊圓體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25</cp:revision>
  <dcterms:created xsi:type="dcterms:W3CDTF">2017-12-09T08:36:57Z</dcterms:created>
  <dcterms:modified xsi:type="dcterms:W3CDTF">2019-12-10T02:12:15Z</dcterms:modified>
</cp:coreProperties>
</file>