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6.5092751087273512E-2"/>
          <c:y val="9.4936086325631316E-2"/>
          <c:w val="0.91880418933140606"/>
          <c:h val="0.776434512786641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0-48A2-BF2B-1F0BCE7A56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201D-2023-46B2-AF0A-E473E1DB2FAC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E22B-889F-46C9-AAC0-4C1FD6B42F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2020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201D-2023-46B2-AF0A-E473E1DB2FAC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E22B-889F-46C9-AAC0-4C1FD6B42F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6887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201D-2023-46B2-AF0A-E473E1DB2FAC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E22B-889F-46C9-AAC0-4C1FD6B42F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0848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201D-2023-46B2-AF0A-E473E1DB2FAC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E22B-889F-46C9-AAC0-4C1FD6B42F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8561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201D-2023-46B2-AF0A-E473E1DB2FAC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E22B-889F-46C9-AAC0-4C1FD6B42F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1522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201D-2023-46B2-AF0A-E473E1DB2FAC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E22B-889F-46C9-AAC0-4C1FD6B42F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9128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201D-2023-46B2-AF0A-E473E1DB2FAC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E22B-889F-46C9-AAC0-4C1FD6B42F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9581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201D-2023-46B2-AF0A-E473E1DB2FAC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E22B-889F-46C9-AAC0-4C1FD6B42F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4660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201D-2023-46B2-AF0A-E473E1DB2FAC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E22B-889F-46C9-AAC0-4C1FD6B42F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1898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201D-2023-46B2-AF0A-E473E1DB2FAC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E22B-889F-46C9-AAC0-4C1FD6B42F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4767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201D-2023-46B2-AF0A-E473E1DB2FAC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E22B-889F-46C9-AAC0-4C1FD6B42F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256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B0F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050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7201D-2023-46B2-AF0A-E473E1DB2FAC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4E22B-889F-46C9-AAC0-4C1FD6B42F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76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55739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9" name="圖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037136"/>
              </p:ext>
            </p:extLst>
          </p:nvPr>
        </p:nvGraphicFramePr>
        <p:xfrm>
          <a:off x="628650" y="1914833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1892</TotalTime>
  <Words>167</Words>
  <Application>Microsoft Office PowerPoint</Application>
  <PresentationFormat>如螢幕大小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Lucida Sans</vt:lpstr>
      <vt:lpstr>華康海報體 Std W12</vt:lpstr>
      <vt:lpstr>微軟正黑體</vt:lpstr>
      <vt:lpstr>新細明體</vt:lpstr>
      <vt:lpstr>Arial</vt:lpstr>
      <vt:lpstr>Calibri</vt:lpstr>
      <vt:lpstr>Calibri Light</vt:lpstr>
      <vt:lpstr>Liberation Serif</vt:lpstr>
      <vt:lpstr>Office 佈景主題</vt:lpstr>
      <vt:lpstr>自訂設計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22</cp:revision>
  <dcterms:created xsi:type="dcterms:W3CDTF">2017-12-09T08:36:57Z</dcterms:created>
  <dcterms:modified xsi:type="dcterms:W3CDTF">2019-12-03T02:12:17Z</dcterms:modified>
</cp:coreProperties>
</file>